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68" r:id="rId1"/>
  </p:sldMasterIdLst>
  <p:notesMasterIdLst>
    <p:notesMasterId r:id="rId10"/>
  </p:notesMasterIdLst>
  <p:sldIdLst>
    <p:sldId id="260" r:id="rId2"/>
    <p:sldId id="264" r:id="rId3"/>
    <p:sldId id="265" r:id="rId4"/>
    <p:sldId id="266" r:id="rId5"/>
    <p:sldId id="276" r:id="rId6"/>
    <p:sldId id="268" r:id="rId7"/>
    <p:sldId id="269" r:id="rId8"/>
    <p:sldId id="273" r:id="rId9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91" autoAdjust="0"/>
    <p:restoredTop sz="94660"/>
  </p:normalViewPr>
  <p:slideViewPr>
    <p:cSldViewPr>
      <p:cViewPr varScale="1">
        <p:scale>
          <a:sx n="105" d="100"/>
          <a:sy n="105" d="100"/>
        </p:scale>
        <p:origin x="522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67DA2C-B96F-4811-8B7C-9837197D88CF}" type="datetimeFigureOut">
              <a:rPr lang="zh-TW" altLang="en-US" smtClean="0"/>
              <a:t>2020/7/28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CFF88E-011E-4B6C-BEE8-7CEBF5CF1F6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343905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0"/>
            <a:ext cx="9144677" cy="6858000"/>
            <a:chOff x="0" y="0"/>
            <a:chExt cx="9144677" cy="6858000"/>
          </a:xfrm>
        </p:grpSpPr>
        <p:pic>
          <p:nvPicPr>
            <p:cNvPr id="8" name="Picture 7" descr="SD-PanelTitle-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pic>
          <p:nvPicPr>
            <p:cNvPr id="12" name="Picture 11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0" y="3128434"/>
              <a:ext cx="1664208" cy="612648"/>
            </a:xfrm>
            <a:prstGeom prst="rect">
              <a:avLst/>
            </a:prstGeom>
          </p:spPr>
        </p:pic>
        <p:pic>
          <p:nvPicPr>
            <p:cNvPr id="13" name="Picture 12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7480469" y="3128434"/>
              <a:ext cx="1664208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21934" y="1811863"/>
            <a:ext cx="5308866" cy="1515533"/>
          </a:xfrm>
        </p:spPr>
        <p:txBody>
          <a:bodyPr anchor="b">
            <a:noAutofit/>
          </a:bodyPr>
          <a:lstStyle>
            <a:lvl1pPr algn="ctr">
              <a:defRPr sz="4800">
                <a:effectLst/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21934" y="4149080"/>
            <a:ext cx="5308866" cy="826898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dirty="0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65417" y="5054602"/>
            <a:ext cx="673276" cy="279400"/>
          </a:xfrm>
        </p:spPr>
        <p:txBody>
          <a:bodyPr/>
          <a:lstStyle/>
          <a:p>
            <a:fld id="{887D41CF-6697-456D-8C36-E48CB2DBF2A8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2020/7/28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21934" y="5054602"/>
            <a:ext cx="4064860" cy="279400"/>
          </a:xfrm>
        </p:spPr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17317" y="5054602"/>
            <a:ext cx="413483" cy="279400"/>
          </a:xfrm>
        </p:spPr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875600" y="3861048"/>
            <a:ext cx="540000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236195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全景圖片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4815415"/>
            <a:ext cx="6798734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26260" y="1032933"/>
            <a:ext cx="7091482" cy="33612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6" y="5382153"/>
            <a:ext cx="6798734" cy="49371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793C4E-EC7B-4AB3-88F6-292BB09999BC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2020/7/28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28448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標題與說明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06873"/>
            <a:ext cx="6798734" cy="309786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275666"/>
            <a:ext cx="6798736" cy="160020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7A117-7343-422B-91D1-D4D75589CC08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2020/7/28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5" y="4140199"/>
            <a:ext cx="66064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426746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4333" y="982132"/>
            <a:ext cx="6400250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00200" y="3352799"/>
            <a:ext cx="5892798" cy="651933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3" y="4343400"/>
            <a:ext cx="6798738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0B8875-D65E-4CE6-AA4F-F9F905F0A937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2020/7/28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49969" y="905362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33503" y="2827870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278466" y="4140199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606764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9" y="3308581"/>
            <a:ext cx="679872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4777381"/>
            <a:ext cx="679873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B5C9D-CE9B-4153-979C-2ED9F29365AA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2020/7/28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204414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9416" y="982132"/>
            <a:ext cx="632516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8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639312"/>
            <a:ext cx="6798730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529667"/>
            <a:ext cx="6798736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BF75F7-2F83-43DE-9B4D-BCC3F94B0F9F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2020/7/28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78060" y="89689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649796" y="260772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278466" y="342900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5324897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是非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82131"/>
            <a:ext cx="6798734" cy="2294467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3200" b="0" dirty="0"/>
            </a:lvl1pPr>
          </a:lstStyle>
          <a:p>
            <a:pPr marL="0" lvl="0"/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566160"/>
            <a:ext cx="6798730" cy="905256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6" y="4470400"/>
            <a:ext cx="6798734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2BCB4-DA77-4A2F-B8B3-7DC3C9A34861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2020/7/28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9" y="3429000"/>
            <a:ext cx="6606421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3892968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5" y="2490135"/>
            <a:ext cx="6798736" cy="3385733"/>
          </a:xfrm>
        </p:spPr>
        <p:txBody>
          <a:bodyPr vert="eaVert" anchor="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DE58E1-DF3E-4F61-9E88-A18ED3FECB18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2020/7/28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60642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704408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356667" y="906873"/>
            <a:ext cx="1618930" cy="4968995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7" y="906873"/>
            <a:ext cx="4915509" cy="4968993"/>
          </a:xfrm>
        </p:spPr>
        <p:txBody>
          <a:bodyPr vert="eaVert" anchor="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8DB50-0A03-4F70-BACB-F2BC726EC3AA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2020/7/28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6245512" y="906873"/>
            <a:ext cx="0" cy="4968993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21504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5BEDA-27BB-4DED-8101-5DE3CB2388A7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2020/7/28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8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dirty="0"/>
              <a:t>按一下以編輯母片標題樣式</a:t>
            </a:r>
            <a:endParaRPr lang="en-US" dirty="0"/>
          </a:p>
        </p:txBody>
      </p:sp>
      <p:sp>
        <p:nvSpPr>
          <p:cNvPr id="9" name="Text Placeholder 2"/>
          <p:cNvSpPr>
            <a:spLocks noGrp="1"/>
          </p:cNvSpPr>
          <p:nvPr>
            <p:ph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56494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8465" y="1641413"/>
            <a:ext cx="6595534" cy="1822514"/>
          </a:xfrm>
        </p:spPr>
        <p:txBody>
          <a:bodyPr anchor="b">
            <a:normAutofit/>
          </a:bodyPr>
          <a:lstStyle>
            <a:lvl1pPr algn="ctr">
              <a:defRPr sz="40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78465" y="3734859"/>
            <a:ext cx="6595534" cy="1090015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6433D-FEB5-4EC6-96E4-CE31AD6AC6A2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2020/7/28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31" name="Straight Connector 30"/>
          <p:cNvCxnSpPr/>
          <p:nvPr/>
        </p:nvCxnSpPr>
        <p:spPr>
          <a:xfrm>
            <a:off x="1278466" y="3599392"/>
            <a:ext cx="659553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037893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3337560" cy="3447288"/>
          </a:xfrm>
        </p:spPr>
        <p:txBody>
          <a:bodyPr>
            <a:normAutofit/>
          </a:bodyPr>
          <a:lstStyle>
            <a:lvl1pPr indent="-360000">
              <a:spcBef>
                <a:spcPts val="300"/>
              </a:spcBef>
              <a:spcAft>
                <a:spcPts val="0"/>
              </a:spcAft>
              <a:defRPr/>
            </a:lvl1pPr>
            <a:lvl2pPr indent="-360000">
              <a:spcBef>
                <a:spcPts val="300"/>
              </a:spcBef>
              <a:spcAft>
                <a:spcPts val="0"/>
              </a:spcAft>
              <a:defRPr/>
            </a:lvl2pPr>
          </a:lstStyle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5152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A1DFF3-6FCE-4954-81DE-B6877B5F0D35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2020/7/28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18245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76868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32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32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CE4D5-4C09-4E52-B95C-F3BE82979F8C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2020/7/28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41" name="Straight Connector 40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682519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15337"/>
            <a:ext cx="6798735" cy="1303867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8D1B8-2AD2-458A-80F5-F38C24AA02B1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2020/7/28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864428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519090-4524-4A28-B69D-DE73DF36A190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2020/7/28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24301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388534"/>
            <a:ext cx="2536798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0062" y="982132"/>
            <a:ext cx="3855539" cy="4893735"/>
          </a:xfrm>
        </p:spPr>
        <p:txBody>
          <a:bodyPr anchor="ctr"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031065"/>
            <a:ext cx="2536798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DEA59-6576-4612-9B31-2800A517E2FA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2020/7/28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1278466" y="2912533"/>
            <a:ext cx="233359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19872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883832"/>
            <a:ext cx="3632202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069" y="1032933"/>
            <a:ext cx="2929463" cy="4792136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255432"/>
            <a:ext cx="3632201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74DB2C-1DA7-4C26-B9DD-2B3B4D4D15D5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2020/7/28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84922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9152467" cy="6858000"/>
            <a:chOff x="0" y="0"/>
            <a:chExt cx="9152467" cy="6858000"/>
          </a:xfrm>
        </p:grpSpPr>
        <p:pic>
          <p:nvPicPr>
            <p:cNvPr id="8" name="Picture 7" descr="S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553888" y="542807"/>
              <a:ext cx="8039776" cy="5756392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0" y="3128434"/>
              <a:ext cx="68580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8466667" y="3128434"/>
              <a:ext cx="68580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dirty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56670" y="5960533"/>
            <a:ext cx="1148283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00A49032-369A-4E58-8E7B-74D030A578F0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2020/7/28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76865" y="5960533"/>
            <a:ext cx="510466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80091" y="5960533"/>
            <a:ext cx="39551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68007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69" r:id="rId1"/>
    <p:sldLayoutId id="2147484070" r:id="rId2"/>
    <p:sldLayoutId id="2147484071" r:id="rId3"/>
    <p:sldLayoutId id="2147484072" r:id="rId4"/>
    <p:sldLayoutId id="2147484073" r:id="rId5"/>
    <p:sldLayoutId id="2147484074" r:id="rId6"/>
    <p:sldLayoutId id="2147484075" r:id="rId7"/>
    <p:sldLayoutId id="2147484076" r:id="rId8"/>
    <p:sldLayoutId id="2147484077" r:id="rId9"/>
    <p:sldLayoutId id="2147484078" r:id="rId10"/>
    <p:sldLayoutId id="2147484079" r:id="rId11"/>
    <p:sldLayoutId id="2147484080" r:id="rId12"/>
    <p:sldLayoutId id="2147484081" r:id="rId13"/>
    <p:sldLayoutId id="2147484082" r:id="rId14"/>
    <p:sldLayoutId id="2147484083" r:id="rId15"/>
    <p:sldLayoutId id="2147484084" r:id="rId16"/>
    <p:sldLayoutId id="2147484085" r:id="rId17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921934" y="3933056"/>
            <a:ext cx="5308866" cy="1368152"/>
          </a:xfrm>
        </p:spPr>
        <p:txBody>
          <a:bodyPr>
            <a:noAutofit/>
          </a:bodyPr>
          <a:lstStyle/>
          <a:p>
            <a:r>
              <a:rPr lang="zh-CN" altLang="zh-HK" sz="3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第</a:t>
            </a:r>
            <a:r>
              <a:rPr lang="zh-TW" altLang="en-US" sz="3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二十一</a:t>
            </a:r>
            <a:r>
              <a:rPr lang="zh-CN" altLang="zh-HK" sz="3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单元：</a:t>
            </a:r>
            <a:r>
              <a:rPr lang="zh-CN" altLang="en-US" sz="3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建立身量（上）</a:t>
            </a:r>
            <a:endParaRPr lang="zh-TW" altLang="zh-HK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CN" altLang="zh-HK" sz="38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第</a:t>
            </a:r>
            <a:r>
              <a:rPr lang="en-US" altLang="zh-CN" sz="38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81</a:t>
            </a:r>
            <a:r>
              <a:rPr lang="zh-CN" altLang="en-US" sz="38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讲：重视教会生活</a:t>
            </a:r>
            <a:endParaRPr lang="zh-TW" altLang="zh-HK" sz="38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6367" y="1628800"/>
            <a:ext cx="5400000" cy="20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19276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要义：金句</a:t>
            </a:r>
            <a:endParaRPr lang="zh-HK" altLang="en-US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259632" y="2526099"/>
            <a:ext cx="6798734" cy="34472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你们不可停止聚会，好像那些停止惯了的人，倒要彼此劝勉，既知道那日子临近，就更当如此。（来</a:t>
            </a:r>
            <a:r>
              <a:rPr lang="en-US" altLang="zh-CN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10:25</a:t>
            </a: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）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14681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精义：撮要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259632" y="2513245"/>
            <a:ext cx="6798734" cy="34472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具正确教会观者必过正常教会生活。</a:t>
            </a:r>
            <a:endParaRPr lang="zh-TW" altLang="zh-HK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3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72728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传播焦点</a:t>
            </a:r>
            <a:endParaRPr lang="zh-HK" altLang="en-US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995534" cy="3447288"/>
          </a:xfrm>
        </p:spPr>
        <p:txBody>
          <a:bodyPr>
            <a:no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新约中“彼此”有很多啊 </a:t>
            </a:r>
            <a:r>
              <a:rPr lang="en-US" altLang="zh-CN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!</a:t>
            </a:r>
          </a:p>
          <a:p>
            <a:pPr marL="720000" lvl="1"/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本没有 “单独” 的门徒</a:t>
            </a:r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r>
              <a:rPr lang="zh-CN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门徒都是被召跟从耶稣</a:t>
            </a:r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0000" lvl="1" indent="0">
              <a:buNone/>
            </a:pPr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4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80868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传播焦点</a:t>
            </a:r>
            <a:endParaRPr lang="zh-HK" altLang="en-US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995534" cy="3447288"/>
          </a:xfrm>
        </p:spPr>
        <p:txBody>
          <a:bodyPr>
            <a:noAutofit/>
          </a:bodyPr>
          <a:lstStyle/>
          <a:p>
            <a:pPr marL="360000" lvl="1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同一身体，基督为首 </a:t>
            </a:r>
            <a:endParaRPr lang="en-US" altLang="zh-HK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弗</a:t>
            </a:r>
            <a:r>
              <a:rPr lang="en-US" altLang="zh-CN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4:1-13 </a:t>
            </a:r>
          </a:p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追求共同的成长</a:t>
            </a:r>
            <a:endParaRPr lang="en-US" altLang="zh-CN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合一多元的共同体 </a:t>
            </a:r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0000" lvl="1" indent="0">
              <a:buNone/>
            </a:pPr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5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48819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生活应用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rm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新约既有这么多“彼此”，对门徒教会生活有何启发？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6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08872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反思问题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圣经中本没有“单独”门徒，你有健康的教会参与观念吗？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7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57227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听众回馈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新约既有这么多“彼此”，对门徒教会生活有何启发？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8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841450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有機">
  <a:themeElements>
    <a:clrScheme name="有機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有機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有機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626</TotalTime>
  <Words>221</Words>
  <Application>Microsoft Office PowerPoint</Application>
  <PresentationFormat>如螢幕大小 (4:3)</PresentationFormat>
  <Paragraphs>28</Paragraphs>
  <Slides>8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4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8</vt:i4>
      </vt:variant>
    </vt:vector>
  </HeadingPairs>
  <TitlesOfParts>
    <vt:vector size="13" baseType="lpstr">
      <vt:lpstr>微軟正黑體</vt:lpstr>
      <vt:lpstr>Arial</vt:lpstr>
      <vt:lpstr>Calibri</vt:lpstr>
      <vt:lpstr>Garamond</vt:lpstr>
      <vt:lpstr>有機</vt:lpstr>
      <vt:lpstr>PowerPoint 簡報</vt:lpstr>
      <vt:lpstr>要义：金句</vt:lpstr>
      <vt:lpstr>精义：撮要</vt:lpstr>
      <vt:lpstr>传播焦点</vt:lpstr>
      <vt:lpstr>传播焦点</vt:lpstr>
      <vt:lpstr>生活应用</vt:lpstr>
      <vt:lpstr>反思问题</vt:lpstr>
      <vt:lpstr>听众回馈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第一課 : 得救確據</dc:title>
  <dc:creator>samuel yiu</dc:creator>
  <cp:lastModifiedBy>Pit Kai Cheng</cp:lastModifiedBy>
  <cp:revision>94</cp:revision>
  <dcterms:created xsi:type="dcterms:W3CDTF">2019-08-02T05:49:04Z</dcterms:created>
  <dcterms:modified xsi:type="dcterms:W3CDTF">2020-07-28T05:19:43Z</dcterms:modified>
</cp:coreProperties>
</file>