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0"/>
  </p:notesMasterIdLst>
  <p:sldIdLst>
    <p:sldId id="260" r:id="rId2"/>
    <p:sldId id="264" r:id="rId3"/>
    <p:sldId id="265" r:id="rId4"/>
    <p:sldId id="266" r:id="rId5"/>
    <p:sldId id="276" r:id="rId6"/>
    <p:sldId id="268" r:id="rId7"/>
    <p:sldId id="269" r:id="rId8"/>
    <p:sldId id="273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1" autoAdjust="0"/>
    <p:restoredTop sz="94660"/>
  </p:normalViewPr>
  <p:slideViewPr>
    <p:cSldViewPr>
      <p:cViewPr varScale="1">
        <p:scale>
          <a:sx n="105" d="100"/>
          <a:sy n="105" d="100"/>
        </p:scale>
        <p:origin x="52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7DA2C-B96F-4811-8B7C-9837197D88CF}" type="datetimeFigureOut">
              <a:rPr lang="zh-TW" altLang="en-US" smtClean="0"/>
              <a:t>2020/7/28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F88E-011E-4B6C-BEE8-7CEBF5CF1F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39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4149080"/>
            <a:ext cx="5308866" cy="826898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87D41CF-6697-456D-8C36-E48CB2DBF2A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2020/7/28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75600" y="3861048"/>
            <a:ext cx="54000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1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C4E-EC7B-4AB3-88F6-292BB09999B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2020/7/28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4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A117-7343-422B-91D1-D4D75589CC0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2020/7/28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67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8875-D65E-4CE6-AA4F-F9F905F0A93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2020/7/28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7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5C9D-CE9B-4153-979C-2ED9F29365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2020/7/28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4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75F7-2F83-43DE-9B4D-BCC3F94B0F9F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2020/7/28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4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BCB4-DA77-4A2F-B8B3-7DC3C9A3486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2020/7/28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92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8E1-DF3E-4F61-9E88-A18ED3FECB1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2020/7/28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44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DB50-0A03-4F70-BACB-F2BC726EC3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2020/7/28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5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BEDA-27BB-4DED-8101-5DE3CB2388A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2020/7/28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4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33D-FEB5-4EC6-96E4-CE31AD6AC6A2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2020/7/28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8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>
            <a:lvl1pPr indent="-360000">
              <a:spcBef>
                <a:spcPts val="300"/>
              </a:spcBef>
              <a:spcAft>
                <a:spcPts val="0"/>
              </a:spcAft>
              <a:defRPr/>
            </a:lvl1pPr>
            <a:lvl2pPr indent="-360000">
              <a:spcBef>
                <a:spcPts val="3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DFF3-6FCE-4954-81DE-B6877B5F0D3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2020/7/28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2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E4D5-4C09-4E52-B95C-F3BE82979F8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2020/7/28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5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1B8-2AD2-458A-80F5-F38C24AA02B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2020/7/28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44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9090-4524-4A28-B69D-DE73DF36A19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2020/7/28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EA59-6576-4612-9B31-2800A517E2F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2020/7/28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7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B2C-1DA7-4C26-B9DD-2B3B4D4D15D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2020/7/28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9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A49032-369A-4E58-8E7B-74D030A578F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2020/7/28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1934" y="3933056"/>
            <a:ext cx="5308866" cy="1368152"/>
          </a:xfrm>
        </p:spPr>
        <p:txBody>
          <a:bodyPr>
            <a:noAutofit/>
          </a:bodyPr>
          <a:lstStyle/>
          <a:p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二十一</a:t>
            </a:r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单元：</a:t>
            </a:r>
            <a:r>
              <a:rPr lang="zh-CN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建立身量（上）</a:t>
            </a:r>
            <a:endParaRPr lang="zh-TW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zh-HK" sz="38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CN" sz="38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81</a:t>
            </a:r>
            <a:r>
              <a:rPr lang="zh-CN" altLang="en-US" sz="38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讲：重视教会生活</a:t>
            </a:r>
            <a:endParaRPr lang="zh-TW" altLang="zh-HK" sz="38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67" y="1628800"/>
            <a:ext cx="5400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27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要义：金句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26099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你们不可停止聚会，好像那些停止惯了的人，倒要彼此劝勉，既知道那日子临近，就更当如此。（来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10:25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精义：撮要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13245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具正确教会观者必过正常教会生活。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7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新约中“彼此”有很多啊 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本没有 “单独” 的门徒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门徒都是被召跟从耶稣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 indent="0">
              <a:buNone/>
            </a:pP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86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 lvl="1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同一身体，基督为首 </a:t>
            </a:r>
            <a:endParaRPr lang="en-US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弗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4:1-13 </a:t>
            </a: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追求共同的成长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合一多元的共同体 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 indent="0">
              <a:buNone/>
            </a:pP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881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生活应用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新约既有这么多“彼此”，对门徒教会生活有何启发？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7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圣经中本没有“单独”门徒，你有健康的教会参与观念吗？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22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听众回馈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新约既有这么多“彼此”，对门徒教会生活有何启发？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4145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626</TotalTime>
  <Words>221</Words>
  <Application>Microsoft Office PowerPoint</Application>
  <PresentationFormat>如螢幕大小 (4:3)</PresentationFormat>
  <Paragraphs>28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3" baseType="lpstr">
      <vt:lpstr>微軟正黑體</vt:lpstr>
      <vt:lpstr>Arial</vt:lpstr>
      <vt:lpstr>Calibri</vt:lpstr>
      <vt:lpstr>Garamond</vt:lpstr>
      <vt:lpstr>有機</vt:lpstr>
      <vt:lpstr>PowerPoint 簡報</vt:lpstr>
      <vt:lpstr>要义：金句</vt:lpstr>
      <vt:lpstr>精义：撮要</vt:lpstr>
      <vt:lpstr>传播焦点</vt:lpstr>
      <vt:lpstr>传播焦点</vt:lpstr>
      <vt:lpstr>生活应用</vt:lpstr>
      <vt:lpstr>反思问题</vt:lpstr>
      <vt:lpstr>听众回馈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第一課 : 得救確據</dc:title>
  <dc:creator>samuel yiu</dc:creator>
  <cp:lastModifiedBy>Pit Kai Cheng</cp:lastModifiedBy>
  <cp:revision>94</cp:revision>
  <dcterms:created xsi:type="dcterms:W3CDTF">2019-08-02T05:49:04Z</dcterms:created>
  <dcterms:modified xsi:type="dcterms:W3CDTF">2020-07-28T05:19:43Z</dcterms:modified>
</cp:coreProperties>
</file>