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6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5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2020/8/5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二十一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建立身量（上）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82</a:t>
            </a:r>
            <a:r>
              <a:rPr lang="zh-CN" altLang="en-US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讲：委身事奉行列</a:t>
            </a:r>
            <a:endParaRPr lang="zh-TW" altLang="zh-HK" sz="3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若有人服事我，就当跟从我；我在哪里，服事我的人也要在那里；若有人服事我，我父必尊重他。（约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12:26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服事就是随从主耶稣的脚踪。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教会有的 “不动产”</a:t>
            </a:r>
            <a:endParaRPr lang="en-US" altLang="zh-CN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再思三种不信理由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观众与演员</a:t>
            </a:r>
            <a:endParaRPr lang="en-US" altLang="zh-CN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我想神把我们使徒显列在末后，好像定了死罪的人，因为我们对世界，就是对天使和世人，成了一台戏。（林前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4:9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献己作成活祭 </a:t>
            </a:r>
            <a:endParaRPr lang="en-US" altLang="zh-HK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献为活祭</a:t>
            </a:r>
            <a:r>
              <a:rPr lang="en-US" altLang="zh-CN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360000" lvl="1"/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天天跟从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耶稣又对众人说：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若有人要跟从我，就当舍己，天天背起他的十字架来跟从我。因为，凡要救自己生命的，必丧掉生命；凡为我丧掉生命的，必救了生命。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en-US" altLang="zh-CN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CN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（路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</a:t>
            </a:r>
            <a:r>
              <a:rPr lang="en-US" altLang="zh-CN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CN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8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在跟随耶稣路上，对你最难舍弃的是什么？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我们如何才能舍己，天天背十架跟从主？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求神光照检视生命有哪些不愿让神掌权，或不合神心意。</a:t>
            </a:r>
          </a:p>
          <a:p>
            <a:pPr marL="360000"/>
            <a:r>
              <a:rPr lang="zh-CN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为自己和家人祷告，求主帮助勿效法世界天天心意更新，明白神善良纯全、可喜悦旨意，且能有实际行动。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634</TotalTime>
  <Words>335</Words>
  <Application>Microsoft Office PowerPoint</Application>
  <PresentationFormat>如螢幕大小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95</cp:revision>
  <dcterms:created xsi:type="dcterms:W3CDTF">2019-08-02T05:49:04Z</dcterms:created>
  <dcterms:modified xsi:type="dcterms:W3CDTF">2020-08-05T05:04:12Z</dcterms:modified>
</cp:coreProperties>
</file>