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068" r:id="rId1"/>
  </p:sldMasterIdLst>
  <p:notesMasterIdLst>
    <p:notesMasterId r:id="rId11"/>
  </p:notesMasterIdLst>
  <p:sldIdLst>
    <p:sldId id="260" r:id="rId2"/>
    <p:sldId id="264" r:id="rId3"/>
    <p:sldId id="265" r:id="rId4"/>
    <p:sldId id="266" r:id="rId5"/>
    <p:sldId id="277" r:id="rId6"/>
    <p:sldId id="276" r:id="rId7"/>
    <p:sldId id="268" r:id="rId8"/>
    <p:sldId id="269" r:id="rId9"/>
    <p:sldId id="273" r:id="rId10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291" autoAdjust="0"/>
    <p:restoredTop sz="94660"/>
  </p:normalViewPr>
  <p:slideViewPr>
    <p:cSldViewPr>
      <p:cViewPr varScale="1">
        <p:scale>
          <a:sx n="108" d="100"/>
          <a:sy n="108" d="100"/>
        </p:scale>
        <p:origin x="1722" y="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167DA2C-B96F-4811-8B7C-9837197D88CF}" type="datetimeFigureOut">
              <a:rPr lang="zh-TW" altLang="en-US" smtClean="0"/>
              <a:t>2020/8/11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CCFF88E-011E-4B6C-BEE8-7CEBF5CF1F68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3439058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/>
          <p:cNvGrpSpPr/>
          <p:nvPr/>
        </p:nvGrpSpPr>
        <p:grpSpPr>
          <a:xfrm>
            <a:off x="0" y="0"/>
            <a:ext cx="9144677" cy="6858000"/>
            <a:chOff x="0" y="0"/>
            <a:chExt cx="9144677" cy="6858000"/>
          </a:xfrm>
        </p:grpSpPr>
        <p:pic>
          <p:nvPicPr>
            <p:cNvPr id="8" name="Picture 7" descr="SD-PanelTitle-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9144000" cy="6858000"/>
            </a:xfrm>
            <a:prstGeom prst="rect">
              <a:avLst/>
            </a:prstGeom>
          </p:spPr>
        </p:pic>
        <p:pic>
          <p:nvPicPr>
            <p:cNvPr id="12" name="Picture 11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2" r="47959"/>
            <a:stretch/>
          </p:blipFill>
          <p:spPr>
            <a:xfrm>
              <a:off x="0" y="3128434"/>
              <a:ext cx="1664208" cy="612648"/>
            </a:xfrm>
            <a:prstGeom prst="rect">
              <a:avLst/>
            </a:prstGeom>
          </p:spPr>
        </p:pic>
        <p:pic>
          <p:nvPicPr>
            <p:cNvPr id="13" name="Picture 12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2" r="47959"/>
            <a:stretch/>
          </p:blipFill>
          <p:spPr>
            <a:xfrm>
              <a:off x="7480469" y="3128434"/>
              <a:ext cx="1664208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21934" y="1811863"/>
            <a:ext cx="5308866" cy="1515533"/>
          </a:xfrm>
        </p:spPr>
        <p:txBody>
          <a:bodyPr anchor="b">
            <a:noAutofit/>
          </a:bodyPr>
          <a:lstStyle>
            <a:lvl1pPr algn="ctr">
              <a:defRPr sz="4800">
                <a:effectLst/>
              </a:defRPr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21934" y="4149080"/>
            <a:ext cx="5308866" cy="826898"/>
          </a:xfrm>
        </p:spPr>
        <p:txBody>
          <a:bodyPr anchor="t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dirty="0"/>
              <a:t>按一下以編輯母片副標題樣式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65417" y="5054602"/>
            <a:ext cx="673276" cy="279400"/>
          </a:xfrm>
        </p:spPr>
        <p:txBody>
          <a:bodyPr/>
          <a:lstStyle/>
          <a:p>
            <a:fld id="{887D41CF-6697-456D-8C36-E48CB2DBF2A8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2020/8/11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921934" y="5054602"/>
            <a:ext cx="4064860" cy="279400"/>
          </a:xfrm>
        </p:spPr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817317" y="5054602"/>
            <a:ext cx="413483" cy="279400"/>
          </a:xfrm>
        </p:spPr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15" name="Straight Connector 14"/>
          <p:cNvCxnSpPr/>
          <p:nvPr/>
        </p:nvCxnSpPr>
        <p:spPr>
          <a:xfrm>
            <a:off x="1875600" y="3861048"/>
            <a:ext cx="540000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236195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全景圖片 (含標題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6" y="4815415"/>
            <a:ext cx="6798734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26260" y="1032933"/>
            <a:ext cx="7091482" cy="33612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zh-TW" altLang="en-US"/>
              <a:t>按一下圖示以新增圖片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6" y="5382153"/>
            <a:ext cx="6798734" cy="493712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793C4E-EC7B-4AB3-88F6-292BB09999BC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2020/8/11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628448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標題與說明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6" y="906873"/>
            <a:ext cx="6798734" cy="3097860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4275666"/>
            <a:ext cx="6798736" cy="1600202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17A117-7343-422B-91D1-D4D75589CC08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2020/8/11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15" name="Straight Connector 14"/>
          <p:cNvCxnSpPr/>
          <p:nvPr/>
        </p:nvCxnSpPr>
        <p:spPr>
          <a:xfrm>
            <a:off x="1278465" y="4140199"/>
            <a:ext cx="6606425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4267460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引述 (含標題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34333" y="982132"/>
            <a:ext cx="6400250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00200" y="3352799"/>
            <a:ext cx="5892798" cy="651933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18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3" y="4343400"/>
            <a:ext cx="6798738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0B8875-D65E-4CE6-AA4F-F9F905F0A937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2020/8/11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849969" y="905362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72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633503" y="2827870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72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278466" y="4140199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6067645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名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9" y="3308581"/>
            <a:ext cx="679872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8" y="4777381"/>
            <a:ext cx="679873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3B5C9D-CE9B-4153-979C-2ED9F29365AA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2020/8/11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1204414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引述名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09416" y="982132"/>
            <a:ext cx="632516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18" name="Text Placeholder 2"/>
          <p:cNvSpPr>
            <a:spLocks noGrp="1"/>
          </p:cNvSpPr>
          <p:nvPr>
            <p:ph type="body" idx="13"/>
          </p:nvPr>
        </p:nvSpPr>
        <p:spPr>
          <a:xfrm>
            <a:off x="1176868" y="3639312"/>
            <a:ext cx="6798730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4529667"/>
            <a:ext cx="6798736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BF75F7-2F83-43DE-9B4D-BCC3F94B0F9F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2020/8/11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878060" y="89689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649796" y="260772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278466" y="342900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5324897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是非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982131"/>
            <a:ext cx="6798734" cy="2294467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sz="3200" b="0" dirty="0"/>
            </a:lvl1pPr>
          </a:lstStyle>
          <a:p>
            <a:pPr marL="0" lvl="0"/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14" name="Text Placeholder 2"/>
          <p:cNvSpPr>
            <a:spLocks noGrp="1"/>
          </p:cNvSpPr>
          <p:nvPr>
            <p:ph type="body" idx="13"/>
          </p:nvPr>
        </p:nvSpPr>
        <p:spPr>
          <a:xfrm>
            <a:off x="1176868" y="3566160"/>
            <a:ext cx="6798730" cy="905256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6" y="4470400"/>
            <a:ext cx="6798734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2BCB4-DA77-4A2F-B8B3-7DC3C9A34861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2020/8/11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15" name="Straight Connector 14"/>
          <p:cNvCxnSpPr/>
          <p:nvPr/>
        </p:nvCxnSpPr>
        <p:spPr>
          <a:xfrm>
            <a:off x="1278469" y="3429000"/>
            <a:ext cx="6606421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3892968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76865" y="2490135"/>
            <a:ext cx="6798736" cy="3385733"/>
          </a:xfrm>
        </p:spPr>
        <p:txBody>
          <a:bodyPr vert="eaVert" anchor="t"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DE58E1-DF3E-4F61-9E88-A18ED3FECB18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2020/8/11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14" name="Straight Connector 13"/>
          <p:cNvCxnSpPr/>
          <p:nvPr/>
        </p:nvCxnSpPr>
        <p:spPr>
          <a:xfrm>
            <a:off x="1278466" y="2354670"/>
            <a:ext cx="660642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7044086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356667" y="906873"/>
            <a:ext cx="1618930" cy="4968995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76867" y="906873"/>
            <a:ext cx="4915509" cy="4968993"/>
          </a:xfrm>
        </p:spPr>
        <p:txBody>
          <a:bodyPr vert="eaVert" anchor="t"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88DB50-0A03-4F70-BACB-F2BC726EC3AA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2020/8/11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14" name="Straight Connector 13"/>
          <p:cNvCxnSpPr/>
          <p:nvPr/>
        </p:nvCxnSpPr>
        <p:spPr>
          <a:xfrm>
            <a:off x="6245512" y="906873"/>
            <a:ext cx="0" cy="4968993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321504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E5BEDA-27BB-4DED-8101-5DE3CB2388A7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2020/8/11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 dirty="0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8" name="Title Placeholder 1"/>
          <p:cNvSpPr>
            <a:spLocks noGrp="1"/>
          </p:cNvSpPr>
          <p:nvPr>
            <p:ph type="title"/>
          </p:nvPr>
        </p:nvSpPr>
        <p:spPr>
          <a:xfrm>
            <a:off x="1176866" y="915337"/>
            <a:ext cx="6798734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dirty="0"/>
              <a:t>按一下以編輯母片標題樣式</a:t>
            </a:r>
            <a:endParaRPr lang="en-US" dirty="0"/>
          </a:p>
        </p:txBody>
      </p:sp>
      <p:sp>
        <p:nvSpPr>
          <p:cNvPr id="9" name="Text Placeholder 2"/>
          <p:cNvSpPr>
            <a:spLocks noGrp="1"/>
          </p:cNvSpPr>
          <p:nvPr>
            <p:ph idx="1"/>
          </p:nvPr>
        </p:nvSpPr>
        <p:spPr>
          <a:xfrm>
            <a:off x="1176865" y="2490135"/>
            <a:ext cx="6798736" cy="3444997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zh-TW" altLang="en-US" dirty="0"/>
              <a:t>編輯母片文字樣式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  <a:p>
            <a:pPr lvl="3"/>
            <a:r>
              <a:rPr lang="zh-TW" altLang="en-US" dirty="0"/>
              <a:t>第四層</a:t>
            </a:r>
          </a:p>
          <a:p>
            <a:pPr lvl="4"/>
            <a:r>
              <a:rPr lang="zh-TW" altLang="en-US" dirty="0"/>
              <a:t>第五層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56494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78465" y="1641413"/>
            <a:ext cx="6595534" cy="1822514"/>
          </a:xfrm>
        </p:spPr>
        <p:txBody>
          <a:bodyPr anchor="b">
            <a:normAutofit/>
          </a:bodyPr>
          <a:lstStyle>
            <a:lvl1pPr algn="ctr">
              <a:defRPr sz="4000" b="0" cap="none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78465" y="3734859"/>
            <a:ext cx="6595534" cy="1090015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86433D-FEB5-4EC6-96E4-CE31AD6AC6A2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2020/8/11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31" name="Straight Connector 30"/>
          <p:cNvCxnSpPr/>
          <p:nvPr/>
        </p:nvCxnSpPr>
        <p:spPr>
          <a:xfrm>
            <a:off x="1278466" y="3599392"/>
            <a:ext cx="6595533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037893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278465" y="235626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6" y="915337"/>
            <a:ext cx="6798734" cy="1303867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76866" y="2487168"/>
            <a:ext cx="3337560" cy="3447288"/>
          </a:xfrm>
        </p:spPr>
        <p:txBody>
          <a:bodyPr>
            <a:normAutofit/>
          </a:bodyPr>
          <a:lstStyle>
            <a:lvl1pPr indent="-360000">
              <a:spcBef>
                <a:spcPts val="300"/>
              </a:spcBef>
              <a:spcAft>
                <a:spcPts val="0"/>
              </a:spcAft>
              <a:defRPr/>
            </a:lvl1pPr>
            <a:lvl2pPr indent="-360000">
              <a:spcBef>
                <a:spcPts val="300"/>
              </a:spcBef>
              <a:spcAft>
                <a:spcPts val="0"/>
              </a:spcAft>
              <a:defRPr/>
            </a:lvl2pPr>
          </a:lstStyle>
          <a:p>
            <a:pPr lvl="0"/>
            <a:r>
              <a:rPr lang="zh-TW" altLang="en-US" dirty="0"/>
              <a:t>編輯母片文字樣式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  <a:p>
            <a:pPr lvl="3"/>
            <a:r>
              <a:rPr lang="zh-TW" altLang="en-US" dirty="0"/>
              <a:t>第四層</a:t>
            </a:r>
          </a:p>
          <a:p>
            <a:pPr lvl="4"/>
            <a:r>
              <a:rPr lang="zh-TW" altLang="en-US" dirty="0"/>
              <a:t>第五層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5152" y="2487168"/>
            <a:ext cx="3337560" cy="3447288"/>
          </a:xfrm>
        </p:spPr>
        <p:txBody>
          <a:bodyPr>
            <a:normAutofit/>
          </a:bodyPr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A1DFF3-6FCE-4954-81DE-B6877B5F0D35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2020/8/11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418245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8" y="2658533"/>
            <a:ext cx="333756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76868" y="3243263"/>
            <a:ext cx="3337560" cy="2706624"/>
          </a:xfrm>
        </p:spPr>
        <p:txBody>
          <a:bodyPr>
            <a:normAutofit/>
          </a:bodyPr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1832" y="2658533"/>
            <a:ext cx="333756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1832" y="3243263"/>
            <a:ext cx="3337560" cy="2706624"/>
          </a:xfrm>
        </p:spPr>
        <p:txBody>
          <a:bodyPr>
            <a:normAutofit/>
          </a:bodyPr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DCE4D5-4C09-4E52-B95C-F3BE82979F8C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2020/8/11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41" name="Straight Connector 40"/>
          <p:cNvCxnSpPr/>
          <p:nvPr/>
        </p:nvCxnSpPr>
        <p:spPr>
          <a:xfrm>
            <a:off x="1278466" y="235467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682519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915337"/>
            <a:ext cx="6798735" cy="1303867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18D1B8-2AD2-458A-80F5-F38C24AA02B1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2020/8/11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14" name="Straight Connector 13"/>
          <p:cNvCxnSpPr/>
          <p:nvPr/>
        </p:nvCxnSpPr>
        <p:spPr>
          <a:xfrm>
            <a:off x="1278466" y="235467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864428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519090-4524-4A28-B69D-DE73DF36A190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2020/8/11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724301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1388534"/>
            <a:ext cx="2536798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20062" y="982132"/>
            <a:ext cx="3855539" cy="4893735"/>
          </a:xfrm>
        </p:spPr>
        <p:txBody>
          <a:bodyPr anchor="ctr">
            <a:normAutofit/>
          </a:bodyPr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5" y="3031065"/>
            <a:ext cx="2536798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CDEA59-6576-4612-9B31-2800A517E2FA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2020/8/11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16" name="Straight Connector 15"/>
          <p:cNvCxnSpPr/>
          <p:nvPr/>
        </p:nvCxnSpPr>
        <p:spPr>
          <a:xfrm>
            <a:off x="1278466" y="2912533"/>
            <a:ext cx="233359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198720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1883832"/>
            <a:ext cx="3632202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069" y="1032933"/>
            <a:ext cx="2929463" cy="4792136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zh-TW" altLang="en-US"/>
              <a:t>按一下圖示以新增圖片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5" y="3255432"/>
            <a:ext cx="3632201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74DB2C-1DA7-4C26-B9DD-2B3B4D4D15D5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2020/8/11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384922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9152467" cy="6858000"/>
            <a:chOff x="0" y="0"/>
            <a:chExt cx="9152467" cy="6858000"/>
          </a:xfrm>
        </p:grpSpPr>
        <p:pic>
          <p:nvPicPr>
            <p:cNvPr id="8" name="Picture 7" descr="S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9144000" cy="6858000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553888" y="542807"/>
              <a:ext cx="8039776" cy="5756392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14240"/>
            <a:stretch/>
          </p:blipFill>
          <p:spPr>
            <a:xfrm>
              <a:off x="0" y="3128434"/>
              <a:ext cx="68580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14240"/>
            <a:stretch/>
          </p:blipFill>
          <p:spPr>
            <a:xfrm>
              <a:off x="8466667" y="3128434"/>
              <a:ext cx="68580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76866" y="915337"/>
            <a:ext cx="6798734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dirty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2490135"/>
            <a:ext cx="6798736" cy="3444997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zh-TW" altLang="en-US" dirty="0"/>
              <a:t>編輯母片文字樣式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  <a:p>
            <a:pPr lvl="3"/>
            <a:r>
              <a:rPr lang="zh-TW" altLang="en-US" dirty="0"/>
              <a:t>第四層</a:t>
            </a:r>
          </a:p>
          <a:p>
            <a:pPr lvl="4"/>
            <a:r>
              <a:rPr lang="zh-TW" altLang="en-US" dirty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356670" y="5960533"/>
            <a:ext cx="1148283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00A49032-369A-4E58-8E7B-74D030A578F0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2020/8/11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76865" y="5960533"/>
            <a:ext cx="510466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580091" y="5960533"/>
            <a:ext cx="39551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68007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69" r:id="rId1"/>
    <p:sldLayoutId id="2147484070" r:id="rId2"/>
    <p:sldLayoutId id="2147484071" r:id="rId3"/>
    <p:sldLayoutId id="2147484072" r:id="rId4"/>
    <p:sldLayoutId id="2147484073" r:id="rId5"/>
    <p:sldLayoutId id="2147484074" r:id="rId6"/>
    <p:sldLayoutId id="2147484075" r:id="rId7"/>
    <p:sldLayoutId id="2147484076" r:id="rId8"/>
    <p:sldLayoutId id="2147484077" r:id="rId9"/>
    <p:sldLayoutId id="2147484078" r:id="rId10"/>
    <p:sldLayoutId id="2147484079" r:id="rId11"/>
    <p:sldLayoutId id="2147484080" r:id="rId12"/>
    <p:sldLayoutId id="2147484081" r:id="rId13"/>
    <p:sldLayoutId id="2147484082" r:id="rId14"/>
    <p:sldLayoutId id="2147484083" r:id="rId15"/>
    <p:sldLayoutId id="2147484084" r:id="rId16"/>
    <p:sldLayoutId id="2147484085" r:id="rId17"/>
  </p:sldLayoutIdLst>
  <p:hf hdr="0" ftr="0" dt="0"/>
  <p:txStyles>
    <p:titleStyle>
      <a:lvl1pPr algn="ctr" defTabSz="457200" rtl="0" eaLnBrk="1" latinLnBrk="0" hangingPunct="1">
        <a:spcBef>
          <a:spcPct val="0"/>
        </a:spcBef>
        <a:buNone/>
        <a:defRPr sz="40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921934" y="3933056"/>
            <a:ext cx="5308866" cy="1368152"/>
          </a:xfrm>
        </p:spPr>
        <p:txBody>
          <a:bodyPr>
            <a:noAutofit/>
          </a:bodyPr>
          <a:lstStyle/>
          <a:p>
            <a:r>
              <a:rPr lang="zh-CN" altLang="zh-HK" sz="3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第</a:t>
            </a:r>
            <a:r>
              <a:rPr lang="zh-TW" altLang="en-US" sz="3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二十一</a:t>
            </a:r>
            <a:r>
              <a:rPr lang="zh-CN" altLang="zh-HK" sz="3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单元：</a:t>
            </a:r>
            <a:r>
              <a:rPr lang="zh-CN" altLang="en-US" sz="3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建立身量（上）</a:t>
            </a:r>
            <a:endParaRPr lang="zh-TW" altLang="zh-HK" sz="3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CN" altLang="zh-HK" sz="38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第</a:t>
            </a:r>
            <a:r>
              <a:rPr lang="en-US" altLang="zh-CN" sz="38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8</a:t>
            </a:r>
            <a:r>
              <a:rPr lang="en-US" altLang="zh-TW" sz="38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4</a:t>
            </a:r>
            <a:r>
              <a:rPr lang="zh-CN" altLang="en-US" sz="38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讲：欢庆肢体成果</a:t>
            </a:r>
            <a:endParaRPr lang="zh-TW" altLang="zh-HK" sz="3800" dirty="0">
              <a:solidFill>
                <a:schemeClr val="accen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76367" y="1628800"/>
            <a:ext cx="5400000" cy="205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192769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en-US" sz="5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要义：金句</a:t>
            </a:r>
            <a:endParaRPr lang="zh-HK" altLang="en-US" sz="5000" dirty="0">
              <a:solidFill>
                <a:schemeClr val="accen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1259632" y="2526099"/>
            <a:ext cx="6798734" cy="344728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叫你们在基督耶稣里的欢乐，因我再到你们那里去，就越发加增。（腓</a:t>
            </a:r>
            <a:r>
              <a:rPr lang="en-US" altLang="zh-CN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1:26</a:t>
            </a:r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）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2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7146814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zh-HK" sz="5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精义：撮要</a:t>
            </a:r>
            <a:endParaRPr lang="zh-TW" altLang="zh-HK" sz="5000" dirty="0">
              <a:solidFill>
                <a:schemeClr val="accen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1259632" y="2513245"/>
            <a:ext cx="6798734" cy="344728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乐人所乐，有容乃大，好得无比。</a:t>
            </a:r>
            <a:endParaRPr lang="zh-TW" altLang="zh-HK" sz="4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3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8727289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zh-HK" sz="5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传播焦点</a:t>
            </a:r>
            <a:endParaRPr lang="zh-HK" altLang="en-US" sz="5000" dirty="0">
              <a:solidFill>
                <a:schemeClr val="accen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1176866" y="2487168"/>
            <a:ext cx="6995534" cy="3447288"/>
          </a:xfrm>
        </p:spPr>
        <p:txBody>
          <a:bodyPr>
            <a:noAutofit/>
          </a:bodyPr>
          <a:lstStyle/>
          <a:p>
            <a:pPr marL="360000"/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功成有鼓舞</a:t>
            </a:r>
            <a:endParaRPr lang="en-US" altLang="zh-CN" sz="4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720000" lvl="1"/>
            <a:r>
              <a:rPr lang="zh-CN" altLang="en-US" sz="3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践行立约子民的生命</a:t>
            </a:r>
            <a:endParaRPr lang="en-US" altLang="zh-CN" sz="3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720000" lvl="1"/>
            <a:r>
              <a:rPr lang="zh-CN" altLang="en-US" sz="3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从摩西昔日向新一代以色列民呼天唤地作见证看，</a:t>
            </a:r>
          </a:p>
          <a:p>
            <a:pPr marL="720000" lvl="1"/>
            <a:r>
              <a:rPr lang="zh-CN" altLang="en-US" sz="3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坚信应许：矢志遵命享真福（申 </a:t>
            </a:r>
            <a:r>
              <a:rPr lang="en-US" altLang="zh-CN" sz="3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30:1-10, 15-16</a:t>
            </a:r>
            <a:r>
              <a:rPr lang="zh-CN" altLang="en-US" sz="3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）</a:t>
            </a:r>
            <a:endParaRPr lang="en-US" altLang="zh-CN" sz="3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4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6808688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zh-HK" sz="5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传播焦点</a:t>
            </a:r>
            <a:endParaRPr lang="zh-HK" altLang="en-US" sz="5000" dirty="0">
              <a:solidFill>
                <a:schemeClr val="accen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1176866" y="2487168"/>
            <a:ext cx="6995534" cy="3447288"/>
          </a:xfrm>
        </p:spPr>
        <p:txBody>
          <a:bodyPr>
            <a:noAutofit/>
          </a:bodyPr>
          <a:lstStyle/>
          <a:p>
            <a:pPr marL="360000"/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得力在鼓掌</a:t>
            </a:r>
            <a:endParaRPr lang="en-US" altLang="zh-CN" sz="4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720000" lvl="1"/>
            <a:r>
              <a:rPr lang="zh-CN" altLang="en-US" sz="3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以赛亚呼吁待候神</a:t>
            </a:r>
          </a:p>
          <a:p>
            <a:pPr marL="720000" lvl="1"/>
            <a:r>
              <a:rPr lang="zh-CN" altLang="en-US" sz="3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等候耶和华的必重新得力，如鹰展翅上腾</a:t>
            </a:r>
            <a:r>
              <a:rPr lang="zh-TW" altLang="en-US" sz="3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。</a:t>
            </a:r>
            <a:endParaRPr lang="en-US" altLang="zh-CN" sz="3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360000" lvl="1" indent="0">
              <a:buNone/>
            </a:pPr>
            <a:endParaRPr lang="en-US" altLang="zh-CN" sz="3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360000" lvl="1" indent="0">
              <a:buNone/>
            </a:pPr>
            <a:endParaRPr lang="en-US" altLang="zh-CN" sz="3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5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8487265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zh-HK" sz="5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传播焦点</a:t>
            </a:r>
            <a:endParaRPr lang="zh-HK" altLang="en-US" sz="5000" dirty="0">
              <a:solidFill>
                <a:schemeClr val="accen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1176866" y="2487168"/>
            <a:ext cx="6995534" cy="3447288"/>
          </a:xfrm>
        </p:spPr>
        <p:txBody>
          <a:bodyPr>
            <a:noAutofit/>
          </a:bodyPr>
          <a:lstStyle/>
          <a:p>
            <a:pPr marL="360000" lvl="1"/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主耶稣谈一件美事</a:t>
            </a:r>
            <a:endParaRPr lang="en-US" altLang="zh-CN" sz="4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720000" lvl="1"/>
            <a:r>
              <a:rPr lang="zh-CN" altLang="en-US" sz="3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谈一件美事 （可</a:t>
            </a:r>
            <a:r>
              <a:rPr lang="en-US" altLang="zh-TW" sz="3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14:</a:t>
            </a:r>
            <a:r>
              <a:rPr lang="en-US" altLang="zh-CN" sz="3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3-9 </a:t>
            </a:r>
            <a:r>
              <a:rPr lang="zh-CN" altLang="en-US" sz="3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）</a:t>
            </a:r>
            <a:endParaRPr lang="en-US" altLang="zh-CN" sz="3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360000" lvl="1"/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普世在述说</a:t>
            </a:r>
            <a:endParaRPr lang="en-US" altLang="zh-CN" sz="4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720000" lvl="1"/>
            <a:r>
              <a:rPr lang="zh-CN" altLang="en-US" sz="3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我们能否了解主的心，努力为祂所用？</a:t>
            </a:r>
            <a:endParaRPr lang="en-US" altLang="zh-CN" sz="3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720000" lvl="1"/>
            <a:endParaRPr lang="en-US" altLang="zh-CN" sz="3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6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5488197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zh-HK" sz="5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生活应用</a:t>
            </a:r>
            <a:endParaRPr lang="zh-TW" altLang="zh-HK" sz="5000" dirty="0">
              <a:solidFill>
                <a:schemeClr val="accen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1176866" y="2487168"/>
            <a:ext cx="6798734" cy="3447288"/>
          </a:xfrm>
        </p:spPr>
        <p:txBody>
          <a:bodyPr>
            <a:normAutofit/>
          </a:bodyPr>
          <a:lstStyle/>
          <a:p>
            <a:pPr marL="360000"/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“得力在鼓掌”，何时我们会欣然给别人鼓掌？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7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9088728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zh-HK" sz="5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反思问题</a:t>
            </a:r>
            <a:endParaRPr lang="zh-TW" altLang="zh-HK" sz="5000" dirty="0">
              <a:solidFill>
                <a:schemeClr val="accen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1176866" y="2487168"/>
            <a:ext cx="6798734" cy="3447288"/>
          </a:xfrm>
        </p:spPr>
        <p:txBody>
          <a:bodyPr>
            <a:noAutofit/>
          </a:bodyPr>
          <a:lstStyle/>
          <a:p>
            <a:pPr marL="360000"/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“功成有鼓舞”，摩西知自己人生快近尾声，但他仍具振奋享受生命，我们呢？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8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9572271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en-US" sz="5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听众回馈</a:t>
            </a:r>
            <a:endParaRPr lang="zh-TW" altLang="zh-HK" sz="5000" dirty="0">
              <a:solidFill>
                <a:schemeClr val="accen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1176866" y="2487168"/>
            <a:ext cx="6798734" cy="3447288"/>
          </a:xfrm>
        </p:spPr>
        <p:txBody>
          <a:bodyPr>
            <a:noAutofit/>
          </a:bodyPr>
          <a:lstStyle/>
          <a:p>
            <a:pPr marL="360000"/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主耶稣谈件美事，且说普世都要述说，如何让我们也欢庆生命？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9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08414504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有機">
  <a:themeElements>
    <a:clrScheme name="有機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有機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有機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rnd" cmpd="sng" algn="ctr">
          <a:solidFill>
            <a:schemeClr val="phClr"/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651</TotalTime>
  <Words>281</Words>
  <Application>Microsoft Office PowerPoint</Application>
  <PresentationFormat>如螢幕大小 (4:3)</PresentationFormat>
  <Paragraphs>34</Paragraphs>
  <Slides>9</Slides>
  <Notes>0</Notes>
  <HiddenSlides>0</HiddenSlides>
  <MMClips>0</MMClips>
  <ScaleCrop>false</ScaleCrop>
  <HeadingPairs>
    <vt:vector size="6" baseType="variant">
      <vt:variant>
        <vt:lpstr>使用字型</vt:lpstr>
      </vt:variant>
      <vt:variant>
        <vt:i4>4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9</vt:i4>
      </vt:variant>
    </vt:vector>
  </HeadingPairs>
  <TitlesOfParts>
    <vt:vector size="14" baseType="lpstr">
      <vt:lpstr>微軟正黑體</vt:lpstr>
      <vt:lpstr>Arial</vt:lpstr>
      <vt:lpstr>Calibri</vt:lpstr>
      <vt:lpstr>Garamond</vt:lpstr>
      <vt:lpstr>有機</vt:lpstr>
      <vt:lpstr>PowerPoint 簡報</vt:lpstr>
      <vt:lpstr>要义：金句</vt:lpstr>
      <vt:lpstr>精义：撮要</vt:lpstr>
      <vt:lpstr>传播焦点</vt:lpstr>
      <vt:lpstr>传播焦点</vt:lpstr>
      <vt:lpstr>传播焦点</vt:lpstr>
      <vt:lpstr>生活应用</vt:lpstr>
      <vt:lpstr>反思问题</vt:lpstr>
      <vt:lpstr>听众回馈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第一課 : 得救確據</dc:title>
  <dc:creator>samuel yiu</dc:creator>
  <cp:lastModifiedBy>Pit Kai Cheng</cp:lastModifiedBy>
  <cp:revision>98</cp:revision>
  <dcterms:created xsi:type="dcterms:W3CDTF">2019-08-02T05:49:04Z</dcterms:created>
  <dcterms:modified xsi:type="dcterms:W3CDTF">2020-08-11T07:21:52Z</dcterms:modified>
</cp:coreProperties>
</file>