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95" d="100"/>
          <a:sy n="95" d="100"/>
        </p:scale>
        <p:origin x="10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二十二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建立身量（下）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86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讲：忠心仆人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人应当以我们为基督的执事，为神奥秘事的管家。（林前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执事就是仆人，为主人所用。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仆人有忠心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仆人领导学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“为主人所派”守分可用（</a:t>
            </a:r>
            <a:r>
              <a:rPr lang="en-GB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Availability</a:t>
            </a:r>
            <a:r>
              <a:rPr lang="zh-CN" altLang="en-GB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GB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“管理家里的人”负责冒险（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Adventuress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“按时分粮”配搭支持（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Activation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再思忠心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摩西的忠心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主耶稣的忠心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保罗的忠心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良善忠信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向恶主人忠心的三位神仆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 fontScale="55000" lnSpcReduction="20000"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祷告：</a:t>
            </a: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神阿！感谢祢！感谢祢清楚让我们知道，祢要求我们怎样跟从祢，祢要求我们怎样向祢忠心。神阿！我们的心很容易偏离，我们的心也很容易偏行已路。求祢帮助我们，光照我们常常省察，常常思考，使我们的生命不会偏行已路，能跟随祢的心意而行。求祢指引我们，使我们每天走在祢的旨意中，以致我们有天能坦然向祢交账，因我们已忠心完成祢托付的工作。求祢祝福，使用我们的生命，让我们的生命可以像祢，常常寻找、拯救失丧的人，愿祢与我们同在。感谢祢！听我们祈祷，是奉靠主耶稣名求，阿们。”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忠心是在执行主人意旨上，为主人利益着想！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执行主人意旨且为其利益着想，忠心者谨慎分辨不仅作事，还要作得对！你同意吗？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670</TotalTime>
  <Words>408</Words>
  <Application>Microsoft Office PowerPoint</Application>
  <PresentationFormat>如螢幕大小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100</cp:revision>
  <dcterms:created xsi:type="dcterms:W3CDTF">2019-08-02T05:49:04Z</dcterms:created>
  <dcterms:modified xsi:type="dcterms:W3CDTF">2020-08-17T03:24:14Z</dcterms:modified>
</cp:coreProperties>
</file>