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7" r:id="rId6"/>
    <p:sldId id="276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讲：认识主的世界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你们若属世界，世界必爱属自己的；只因你们不属世界，乃是我从世界中拣选了你们，所以世界就恨你们。（约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15:19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面对世界，爱恨交集。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“世界那么大，我想去看看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一封辞职信，转身离开那座生活了将近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年的城市。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主爱祂的世界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耶和华必然等候，要施恩给你们。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（赛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30:18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这是天父世界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神爱世人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（约翰福音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爱不爱主的世界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约一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en-US" altLang="zh-C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15-17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世界上的事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所谓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不要爱世界和世界上的事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，是什么意思呢？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约一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2:15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便是指背叛神的整个世俗化体系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罪恶和试探的根源。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“世界那么大，我想去看看！”你曾否也像那位“豪情”女老师？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主真爱祂的世界，你且爱不爱？为什么？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神爱世界中的人，你如何回应？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692</TotalTime>
  <Words>301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104</cp:revision>
  <dcterms:created xsi:type="dcterms:W3CDTF">2019-08-02T05:49:04Z</dcterms:created>
  <dcterms:modified xsi:type="dcterms:W3CDTF">2020-08-24T15:08:54Z</dcterms:modified>
</cp:coreProperties>
</file>