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7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异象策略（上）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讲：清晰目标计划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向着标竿直跑，要得神在基督耶稣里从上面召我来得的奖赏。（腓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3:14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目标就是基督。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有序的人生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拥有一个有序的人生，从让孩子自己收拾玩具开始</a:t>
            </a:r>
            <a:r>
              <a:rPr lang="zh-TW" altLang="zh-HK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门徒的使命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门徒训练与教会使命不可分割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耶稣如何颠覆了犹太门徒文化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门徒须完成主工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葡萄园的比喻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20:1-16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有无计划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重要吗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门徒须学习订下伟大崇高目标，无论面对任何事物都无法阻挡前行。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“有序人生”在门徒生活中是否重要事情？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门徒的使命为何？门徒须完成主的什么工作？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生活有无计划重要吗？为什么？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698</TotalTime>
  <Words>228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105</cp:revision>
  <dcterms:created xsi:type="dcterms:W3CDTF">2019-08-02T05:49:04Z</dcterms:created>
  <dcterms:modified xsi:type="dcterms:W3CDTF">2020-09-03T01:25:17Z</dcterms:modified>
</cp:coreProperties>
</file>