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7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4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二十三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异象策略（上）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讲：祈求神国梦圆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愿你的国降临；愿你的旨意行在地上，如同行在天上。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6:10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我的最大心愿在神国。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企划的世界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种菜女神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编剧：想活在没有敌人的世界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世界之子有头脑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不义的管家（路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1-13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光明之子有目标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像光明之子（弗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8-14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祈求神国梦圆</a:t>
            </a:r>
            <a:endParaRPr lang="en-US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18-21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5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见企划世界里，世界之子为理想真的打拼，为神国我们可有如斯行动？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“世界之子”（像路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章管家）也蒙主称赞。我们“光明之子”又如何得主称赞？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“光明之子”有目标，求神国早日梦圆，我们可如何为主活？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704</TotalTime>
  <Words>227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106</cp:revision>
  <dcterms:created xsi:type="dcterms:W3CDTF">2019-08-02T05:49:04Z</dcterms:created>
  <dcterms:modified xsi:type="dcterms:W3CDTF">2020-09-03T01:30:45Z</dcterms:modified>
</cp:coreProperties>
</file>