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7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4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二十四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异象策略（下） 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93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讲：识时务者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以萨迦支派，有二百族长都通达时务，知道以色列人所当行的；他们族弟兄都听从他们的命令。（代上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12:32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识时务者为俊杰。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以萨迦支派的人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以萨迦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就是价值的意思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其特质是昌盛！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君王作管理具策略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基督三重职分与门徒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耶稣基督是君王吗？是！是祭司吗？是！是先知吗？是 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识时务者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不离真诚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门徒识时务，但不怕指正世情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神恩足用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我的恩典是够你用的。（林后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12:9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5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旧约中见以萨迦支派是识时务的人，今天的门徒如何不致“不识时务”？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识时务者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离不开真诚！门徒因此须为主受苦吗？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君王作管理，具君王恩赐的门徒，如何靠神恩典指正世情？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726</TotalTime>
  <Words>261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108</cp:revision>
  <dcterms:created xsi:type="dcterms:W3CDTF">2019-08-02T05:49:04Z</dcterms:created>
  <dcterms:modified xsi:type="dcterms:W3CDTF">2020-09-10T01:50:44Z</dcterms:modified>
</cp:coreProperties>
</file>