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8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5" d="100"/>
          <a:sy n="105" d="100"/>
        </p:scale>
        <p:origin x="37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2020/9/15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2020/9/15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二十四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异象策略（下） 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95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讲：祷告勇士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331640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那人说：“你的名不要再叫雅各，要叫以色列；因为你与神与人较力，都得了胜。”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（创</a:t>
            </a:r>
            <a:r>
              <a:rPr lang="en-US" altLang="zh-CN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32:28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祷告就是摔交。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万般策略莫忘祷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求主兴起祷告的心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诗歌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使徒先知无不祷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保罗两个最大的祷告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以利亚先知怀着怎样态度祷告？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救主选徒整夜祷</a:t>
            </a:r>
            <a:endParaRPr lang="en-US" alt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路</a:t>
            </a:r>
            <a:r>
              <a:rPr lang="en-US" altLang="zh-CN" sz="3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6:12-19 </a:t>
            </a: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你我恒切天天祷（路</a:t>
            </a:r>
            <a:r>
              <a:rPr lang="en-US" altLang="zh-TW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18:</a:t>
            </a:r>
            <a:r>
              <a:rPr lang="en-US" altLang="zh-CN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</a:t>
            </a:r>
            <a:r>
              <a:rPr lang="en-US" altLang="zh-TW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en-US" altLang="zh-CN" sz="4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8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这种坚忍的祈祷会得着无以言喻的祝福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CN" sz="3000" dirty="0">
              <a:latin typeface="Times New Roman" panose="02020603050405020304" pitchFamily="18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081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使徒先知无不祷告成就主工，主的门徒可以不祷告而事奉吗？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主耶稣选拔门徒时，为何整夜祷告？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你我今时也恒切天天祷告么？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744</TotalTime>
  <Words>222</Words>
  <Application>Microsoft Office PowerPoint</Application>
  <PresentationFormat>如螢幕大小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Arial</vt:lpstr>
      <vt:lpstr>Calibri</vt:lpstr>
      <vt:lpstr>Garamond</vt:lpstr>
      <vt:lpstr>Times New Roman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111</cp:revision>
  <dcterms:created xsi:type="dcterms:W3CDTF">2019-08-02T05:49:04Z</dcterms:created>
  <dcterms:modified xsi:type="dcterms:W3CDTF">2020-09-15T08:50:15Z</dcterms:modified>
</cp:coreProperties>
</file>