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1"/>
  </p:notesMasterIdLst>
  <p:sldIdLst>
    <p:sldId id="260" r:id="rId2"/>
    <p:sldId id="264" r:id="rId3"/>
    <p:sldId id="265" r:id="rId4"/>
    <p:sldId id="266" r:id="rId5"/>
    <p:sldId id="271" r:id="rId6"/>
    <p:sldId id="272" r:id="rId7"/>
    <p:sldId id="268" r:id="rId8"/>
    <p:sldId id="269" r:id="rId9"/>
    <p:sldId id="270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0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2020/10/6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二十六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属灵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倍增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（下）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101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讲：另类文士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凡他们所吩咐你们的，你们都要谨守遵行。但不要效法他们的行为；因为他们能说，不能行。（太</a:t>
            </a:r>
            <a:r>
              <a:rPr lang="en-US" altLang="zh-CN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23:3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真的教导者往往知行合一！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权柄的教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师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稣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伟大的教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师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榜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样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力量的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神人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不跟从传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统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优秀的教师，不管人接受与否，还是会传讲真理。      	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使人惊讶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（路</a:t>
            </a:r>
            <a:r>
              <a:rPr lang="en-US" altLang="zh-CN" sz="30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4:36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使众多信徒追随他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（约</a:t>
            </a:r>
            <a:r>
              <a:rPr lang="en-US" altLang="zh-CN" sz="30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6:60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叫众人惊奇，归荣耀与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（路</a:t>
            </a:r>
            <a:r>
              <a:rPr lang="en-US" altLang="zh-CN" sz="30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7:16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叫百姓都侧耳听他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（路</a:t>
            </a:r>
            <a:r>
              <a:rPr lang="en-US" altLang="zh-CN" sz="30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19:48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555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小心守传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统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优秀的教师寻求的是神的喜悦，而不是人的赞誉。（约 </a:t>
            </a:r>
            <a:r>
              <a:rPr lang="en-US" altLang="zh-CN" sz="30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5:41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耶稣按天父的旨意带领人得着救恩。 （约 </a:t>
            </a:r>
            <a:r>
              <a:rPr lang="en-US" altLang="zh-CN" sz="30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6:38-40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；路</a:t>
            </a:r>
            <a:r>
              <a:rPr lang="en-US" altLang="zh-CN" sz="30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4:43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耶稣极力揭露和纠正假教训。              （太 </a:t>
            </a:r>
            <a:r>
              <a:rPr lang="en-US" altLang="zh-CN" sz="30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16:5-12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844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主耶稣教导的力量，到底从何而来？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满有权柄的教师，在今天的世界，是否已很难寻得？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不跟传统与持守传统之间有的张力，当如何把持？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292</TotalTime>
  <Words>271</Words>
  <Application>Microsoft Office PowerPoint</Application>
  <PresentationFormat>如螢幕大小 (4:3)</PresentationFormat>
  <Paragraphs>37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6" baseType="lpstr">
      <vt:lpstr>微軟正黑體</vt:lpstr>
      <vt:lpstr>新細明體</vt:lpstr>
      <vt:lpstr>Arial</vt:lpstr>
      <vt:lpstr>Calibri</vt:lpstr>
      <vt:lpstr>Garamond</vt:lpstr>
      <vt:lpstr>Times New Roman</vt:lpstr>
      <vt:lpstr>有機</vt:lpstr>
      <vt:lpstr>PowerPoint 簡報</vt:lpstr>
      <vt:lpstr>要义：金句</vt:lpstr>
      <vt:lpstr>精义：撮要</vt:lpstr>
      <vt:lpstr>传播焦点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46</cp:revision>
  <dcterms:created xsi:type="dcterms:W3CDTF">2019-08-02T05:49:04Z</dcterms:created>
  <dcterms:modified xsi:type="dcterms:W3CDTF">2020-10-06T02:17:31Z</dcterms:modified>
</cp:coreProperties>
</file>