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1" r:id="rId6"/>
    <p:sldId id="272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2020/10/12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2020/10/12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二十六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属灵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倍增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（下）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讲：拓荒勇士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但如今，在这里再没有可传的地方，而且这好几年，我切心想望到西班牙去的时候，可以到你们那里。（罗</a:t>
            </a:r>
            <a:r>
              <a:rPr lang="en-US" altLang="zh-CN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15:23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一切的拓荒者何其可敬！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人眼界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倍增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神所赐的异象有何意义与特征？</a:t>
            </a: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你愿意过一个神喜悦的生活吗？就是有异象的生活！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人站在破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见需要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我在他们中间寻找一人重修墙垣，在我面前为这国站在破口防堵，使我不灭绝这国，却找不着一个。 （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结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22:30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5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四散的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也是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增长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那些分散的人往各处去传道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（徒</a:t>
            </a:r>
            <a:r>
              <a:rPr lang="en-US" altLang="zh-CN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8:4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4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从彼得看异象福音突破进到外邦人，且是他眼界所在。今天又有何须突破处？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人站在破口，同时也看见需要！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昔日教会四散对福音增长有贡献，我们若有的迁移，且对福音有广传作用吗？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317</TotalTime>
  <Words>294</Words>
  <Application>Microsoft Office PowerPoint</Application>
  <PresentationFormat>如螢幕大小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Garamond</vt:lpstr>
      <vt:lpstr>Times New Roman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49</cp:revision>
  <dcterms:created xsi:type="dcterms:W3CDTF">2019-08-02T05:49:04Z</dcterms:created>
  <dcterms:modified xsi:type="dcterms:W3CDTF">2020-10-12T01:58:23Z</dcterms:modified>
</cp:coreProperties>
</file>