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1"/>
  </p:notesMasterIdLst>
  <p:sldIdLst>
    <p:sldId id="260" r:id="rId2"/>
    <p:sldId id="264" r:id="rId3"/>
    <p:sldId id="265" r:id="rId4"/>
    <p:sldId id="266" r:id="rId5"/>
    <p:sldId id="271" r:id="rId6"/>
    <p:sldId id="272" r:id="rId7"/>
    <p:sldId id="268" r:id="rId8"/>
    <p:sldId id="269" r:id="rId9"/>
    <p:sldId id="270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206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2020/10/12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二十六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属灵</a:t>
            </a:r>
            <a:r>
              <a:rPr lang="zh-CN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倍增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（下）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103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讲：拓荒勇士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但如今，在这里再没有可传的地方，而且这好几年，我切心想望到西班牙去的时候，可以到你们那里。（罗</a:t>
            </a:r>
            <a:r>
              <a:rPr lang="en-US" altLang="zh-CN" sz="4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15:23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一切的拓荒者何其可敬！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人眼界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所在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倍增 </a:t>
            </a:r>
            <a:r>
              <a:rPr lang="en-US" altLang="zh-CN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神所赐的异象有何意义与特征？</a:t>
            </a: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你愿意过一个神喜悦的生活吗？就是有异象的生活！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人站在破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口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看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见需要 </a:t>
            </a:r>
            <a:r>
              <a:rPr lang="en-US" altLang="zh-CN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我在他们中间寻找一人重修墙垣，在我面前为这国站在破口防堵，使我不灭绝这国，却找不着一个。 （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结</a:t>
            </a:r>
            <a:r>
              <a:rPr lang="en-US" altLang="zh-CN" sz="3000" dirty="0" smtClean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22:30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555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四散的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也是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增长 </a:t>
            </a:r>
            <a:r>
              <a:rPr lang="en-US" altLang="zh-CN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那些分散的人往各处去传道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（徒</a:t>
            </a:r>
            <a:r>
              <a:rPr lang="en-US" altLang="zh-CN" sz="3000" dirty="0" smtClean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8:4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 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844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从彼得看异象福音突破进到外邦人，且是他眼界所在。今天又有何须突破处？</a:t>
            </a:r>
            <a:endParaRPr lang="zh-CN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人站在破口，同时也看见需要！</a:t>
            </a:r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昔日教会四散对福音增长有贡献，我们若有的迁移，且对福音有广传作用吗？</a:t>
            </a:r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317</TotalTime>
  <Words>294</Words>
  <Application>Microsoft Office PowerPoint</Application>
  <PresentationFormat>如螢幕大小 (4:3)</PresentationFormat>
  <Paragraphs>32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6" baseType="lpstr">
      <vt:lpstr>微軟正黑體</vt:lpstr>
      <vt:lpstr>新細明體</vt:lpstr>
      <vt:lpstr>Arial</vt:lpstr>
      <vt:lpstr>Calibri</vt:lpstr>
      <vt:lpstr>Garamond</vt:lpstr>
      <vt:lpstr>Times New Roman</vt:lpstr>
      <vt:lpstr>有機</vt:lpstr>
      <vt:lpstr>PowerPoint 簡報</vt:lpstr>
      <vt:lpstr>要义：金句</vt:lpstr>
      <vt:lpstr>精义：撮要</vt:lpstr>
      <vt:lpstr>传播焦点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Grace Cheung</cp:lastModifiedBy>
  <cp:revision>49</cp:revision>
  <dcterms:created xsi:type="dcterms:W3CDTF">2019-08-02T05:49:04Z</dcterms:created>
  <dcterms:modified xsi:type="dcterms:W3CDTF">2020-10-12T01:58:23Z</dcterms:modified>
</cp:coreProperties>
</file>