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1"/>
  </p:notesMasterIdLst>
  <p:sldIdLst>
    <p:sldId id="260" r:id="rId2"/>
    <p:sldId id="264" r:id="rId3"/>
    <p:sldId id="265" r:id="rId4"/>
    <p:sldId id="266" r:id="rId5"/>
    <p:sldId id="271" r:id="rId6"/>
    <p:sldId id="272" r:id="rId7"/>
    <p:sldId id="268" r:id="rId8"/>
    <p:sldId id="269" r:id="rId9"/>
    <p:sldId id="270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06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2020/10/19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2020/10/19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二十六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属灵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倍增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（下）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104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讲：承传有人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我儿啊，你要在基督耶稣的恩典上刚强起来。你在许多见证人面前听见我所教训的，也要交托那忠心能教导别人的人。（提后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2:1-2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承传成功，才有延续。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忠心、能教导别人的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四代门徒？</a:t>
            </a:r>
          </a:p>
          <a:p>
            <a:pPr marL="720000" lvl="1"/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在许多见证人面前听见我所教训的，也要交托那忠心能教导别人的人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后</a:t>
            </a:r>
            <a:r>
              <a:rPr lang="en-US" altLang="zh-CN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2:2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苦难中的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精兵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你要和我同受苦难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精兵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必须不怕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受苦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基督军兵的第二项需要是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勇敢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555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门徒啊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 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何等美名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TW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门徒与基督徒 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留下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了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么 </a:t>
            </a:r>
            <a:r>
              <a:rPr lang="en-US" altLang="zh-CN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en-US" altLang="zh-TW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你留下什么？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844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作个忠心、能教导别人的人，在你信主经验中，有没因做主门徒缘故而受苦的？</a:t>
            </a:r>
            <a:endParaRPr lang="zh-CN" altLang="en-US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门徒是何等的美名，但你认为华人跟随主，最大顾虑是什么？你的顾虑又会是什么？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留下什么给下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代</a:t>
            </a:r>
            <a:r>
              <a:rPr lang="zh-TW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么？你当留下什么？</a:t>
            </a:r>
            <a:endParaRPr lang="zh-CN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9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325</TotalTime>
  <Words>301</Words>
  <Application>Microsoft Office PowerPoint</Application>
  <PresentationFormat>如螢幕大小 (4:3)</PresentationFormat>
  <Paragraphs>34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50</cp:revision>
  <dcterms:created xsi:type="dcterms:W3CDTF">2019-08-02T05:49:04Z</dcterms:created>
  <dcterms:modified xsi:type="dcterms:W3CDTF">2020-10-19T03:30:13Z</dcterms:modified>
</cp:coreProperties>
</file>