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2019/10/21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57A66EE-9AF4-422C-8400-7B5F05D1030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00E7-6AC1-4A1F-B806-6A519BBD1AE4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30BB-8B7A-4DCC-8026-A4660893A8C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C4531-5046-41F1-9CE9-4F01B9C36D4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F37A-2AE4-4D2F-9946-5CA5F5832059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7F6A-A6ED-4271-9E38-05376083DB2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83F5-B320-4736-87F1-D0EF8DB448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EBA7-CE7A-4652-B6AA-A2EB26F5419E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6070E-49EF-488F-BEF1-425D8CB73E2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2D66-72A7-4160-A7D5-7351767A9819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517BB-57FD-4D72-858A-E71B4163A14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B1D4C-C2B7-4CBD-9487-64E22B9D7D0D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B5F6B-889C-4AA9-8EE5-8A82D2D29379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BA3AE-FD0D-4278-9A5E-ADF8F2DAD9F9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48E53-6ABE-4EB9-9C76-7C5C60919A5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C927-96D8-4266-A0E4-87611BF8E90E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1514-99DE-4DA4-8D76-C6816E09EEF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7E2070-9742-480F-A2D7-24104FB70E9E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2019/10/21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第一单元：得救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讲：得救确</a:t>
            </a:r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据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你们得救是本乎恩，也因着信；这并不是出于自己，乃是神所赐的；也不是出于行为，免得有人自夸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。（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2:8-9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救恩本恩典，因着人信心</a:t>
            </a: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自救，是神赐予</a:t>
            </a: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因善行，人勿夸口。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确据都在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是恩典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HK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zh-HK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“五个唯独”重要</a:t>
            </a:r>
            <a:r>
              <a:rPr lang="zh-CN" altLang="zh-HK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真理</a:t>
            </a:r>
            <a:endParaRPr lang="en-US" altLang="zh-CN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唯独“恩典”、“信心”、“圣经”、“基督”、“荣耀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人行善有其定位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是永远采取主动的主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（西</a:t>
            </a:r>
            <a:r>
              <a:rPr lang="en-US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1:19-20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HK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何为信心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三样组合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认识、相信和信</a:t>
            </a: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靠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活着就是感恩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行路不再夸口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生命何时真重生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仍在夸口吗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en-US" altLang="zh-HK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祈</a:t>
            </a: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啊，让我的信仰不再糊里糊涂</a:t>
            </a:r>
            <a:r>
              <a:rPr lang="zh-HK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请分享三分钟信主见证。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改变本是从主而来，人可有夸口</a:t>
            </a:r>
            <a:r>
              <a:rPr lang="zh-HK" altLang="zh-HK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261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Zenobia Wong, FEBCHK</cp:lastModifiedBy>
  <cp:revision>17</cp:revision>
  <dcterms:created xsi:type="dcterms:W3CDTF">2019-08-02T05:49:04Z</dcterms:created>
  <dcterms:modified xsi:type="dcterms:W3CDTF">2019-10-21T10:04:43Z</dcterms:modified>
</cp:coreProperties>
</file>