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68" r:id="rId6"/>
    <p:sldId id="271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2019/10/22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第一单元：得救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CN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讲：天国子民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虚心的人有福了！因为天国是他们的。（太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5:3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天国子民因深深体会灵里贫穷，而一心归向耶稣！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另类公民（彼前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2:9-10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 ──身分醒觉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圣洁国度──顺服主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权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朝圣客旅──我们有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同路人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被选族类──为主结果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天国子民若能时时保持灵里贫穷，就能领受神恩更多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看来天国子民首要的记号，就是渴慕属灵的丰富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天国子民：身分清晰、家乡盼望，具方向感及使命见证。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46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明白天国子民乃属另类公民，到底有何重要意义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顺服是圣洁具体的表现，你如何领受这句话？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欢迎任何顺服的见证。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141</TotalTime>
  <Words>239</Words>
  <Application>Microsoft Office PowerPoint</Application>
  <PresentationFormat>如螢幕大小 (4:3)</PresentationFormat>
  <Paragraphs>28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生活应用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Zenobia Wong, FEBCHK</cp:lastModifiedBy>
  <cp:revision>23</cp:revision>
  <dcterms:created xsi:type="dcterms:W3CDTF">2019-08-02T05:49:04Z</dcterms:created>
  <dcterms:modified xsi:type="dcterms:W3CDTF">2019-10-22T08:11:29Z</dcterms:modified>
</cp:coreProperties>
</file>