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72" r:id="rId5"/>
    <p:sldId id="273" r:id="rId6"/>
    <p:sldId id="274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CN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：亲近恩主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但我亲近神是与我有益；我以主耶和华为我的避难所，好叫我述说你一切的作为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73:28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亲近救主，使人得见证主名。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靠近不易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时下城市不易居，世人亲主或更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宜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随时帮助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门徒以神为最宜居所，本从亲主有益说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得蒙怜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恤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门徒生命需上帝怜悯，简单方法得着怜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──怜悯别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于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有益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我受苦与我有益（诗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119:71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神的话与我有益（诗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119:72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亲近神与我有益（诗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73:28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时下寻得居所（上车）不易，但亲近主也同样不易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门徒务须多亲近主，成了生活中随时帮助！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我顾念家居房屋，比靠近主心房更多吗？为什么？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分享你亲主有的喜乐，又或目前有的难处。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273</Words>
  <Application>Microsoft Office PowerPoint</Application>
  <PresentationFormat>如螢幕大小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28</cp:revision>
  <dcterms:created xsi:type="dcterms:W3CDTF">2019-08-02T05:49:04Z</dcterms:created>
  <dcterms:modified xsi:type="dcterms:W3CDTF">2019-11-01T02:55:09Z</dcterms:modified>
</cp:coreProperties>
</file>