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72" r:id="rId5"/>
    <p:sldId id="273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7" y="2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CN" sz="3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：属灵渴慕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神啊，你是我的神，我要切切地寻求你，在干旱疲乏无水之地，我渴想你；我的心切慕你。（诗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63:1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渴慕神的门徒彰显美丽的生命！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可口可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乐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夏日饮品之最，消费渴慕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新意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另类饥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荒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心有所属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诗人大卫的经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历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种关系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属灵渴慕本是一种关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2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属灵渴慕在时下有的具体意义为何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是按时亲近主（徒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是早起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仰望神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63:1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1:35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也可以随时！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对你来说，会是什么？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欢迎留言，分享作主门徒渴慕亲主有的感受。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195</TotalTime>
  <Words>203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29</cp:revision>
  <dcterms:created xsi:type="dcterms:W3CDTF">2019-08-02T05:49:04Z</dcterms:created>
  <dcterms:modified xsi:type="dcterms:W3CDTF">2019-11-01T02:56:33Z</dcterms:modified>
</cp:coreProperties>
</file>