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9"/>
  </p:notesMasterIdLst>
  <p:sldIdLst>
    <p:sldId id="260" r:id="rId2"/>
    <p:sldId id="264" r:id="rId3"/>
    <p:sldId id="265" r:id="rId4"/>
    <p:sldId id="272" r:id="rId5"/>
    <p:sldId id="268" r:id="rId6"/>
    <p:sldId id="269" r:id="rId7"/>
    <p:sldId id="270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77" y="2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2019/11/1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灵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</a:t>
            </a:r>
            <a:endParaRPr lang="en-US" altLang="zh-CN" sz="3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：随从圣灵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因为，随从肉体的人体贴肉体的事；随从圣灵的人体贴圣灵的事。（罗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8:5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成熟的门徒必体贴圣灵。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宠物且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忠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体贴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何事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跟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从有方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圣灵对信徒的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工作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渐渐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相似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（林后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4:16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40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随从圣灵是得救的人，是不再被定罪的人（罗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8:1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），有真正的自由。 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真理的自由，就是随从圣灵的自由。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今天我随从圣灵如何？有没有让祂担忧？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请分享“随从圣灵的人，体贴圣灵的事”。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219</TotalTime>
  <Words>185</Words>
  <Application>Microsoft Office PowerPoint</Application>
  <PresentationFormat>如螢幕大小 (4:3)</PresentationFormat>
  <Paragraphs>26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Zenobia Wong, FEBCHK</cp:lastModifiedBy>
  <cp:revision>33</cp:revision>
  <dcterms:created xsi:type="dcterms:W3CDTF">2019-08-02T05:49:04Z</dcterms:created>
  <dcterms:modified xsi:type="dcterms:W3CDTF">2019-11-01T02:58:28Z</dcterms:modified>
</cp:coreProperties>
</file>