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9"/>
  </p:notesMasterIdLst>
  <p:sldIdLst>
    <p:sldId id="260" r:id="rId2"/>
    <p:sldId id="264" r:id="rId3"/>
    <p:sldId id="265" r:id="rId4"/>
    <p:sldId id="266" r:id="rId5"/>
    <p:sldId id="268" r:id="rId6"/>
    <p:sldId id="269" r:id="rId7"/>
    <p:sldId id="270" r:id="rId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250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2019/11/7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2019/11/7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CN" altLang="en-US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圣经</a:t>
            </a:r>
            <a:endParaRPr lang="zh-TW" altLang="zh-HK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</a:t>
            </a:r>
            <a:r>
              <a:rPr lang="zh-CN" altLang="en-US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</a:t>
            </a:r>
            <a:r>
              <a:rPr lang="zh-CN" altLang="en-US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：启示真道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并且知道你是从小明白圣经，这圣经能使你因信基督耶稣，有得救的智慧。（提后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3:15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圣经是真智慧的泉源。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人生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道路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道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就是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神（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约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14:6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话语创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造（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诗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33:6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每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日食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粮（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太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6:11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神的话在生活中成了脚前灯、路上光。（诗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119:105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门徒是跟从主渴慕真道之人，我是主的门徒吗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我感谢主赐下每日饮食外，更注重祂圣言的启示吗？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你有何行动表示渴慕真理之言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146</TotalTime>
  <Words>181</Words>
  <Application>Microsoft Office PowerPoint</Application>
  <PresentationFormat>如螢幕大小 (4:3)</PresentationFormat>
  <Paragraphs>24</Paragraphs>
  <Slides>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3" baseType="lpstr">
      <vt:lpstr>微軟正黑體</vt:lpstr>
      <vt:lpstr>新細明體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Grace Cheung</cp:lastModifiedBy>
  <cp:revision>24</cp:revision>
  <dcterms:created xsi:type="dcterms:W3CDTF">2019-08-02T05:49:04Z</dcterms:created>
  <dcterms:modified xsi:type="dcterms:W3CDTF">2019-11-07T02:17:00Z</dcterms:modified>
</cp:coreProperties>
</file>