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9"/>
  </p:notesMasterIdLst>
  <p:sldIdLst>
    <p:sldId id="260" r:id="rId2"/>
    <p:sldId id="264" r:id="rId3"/>
    <p:sldId id="265" r:id="rId4"/>
    <p:sldId id="266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8" y="4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2019/11/27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圣经</a:t>
            </a:r>
            <a:endParaRPr lang="zh-TW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CN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讲：圣灵宝剑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神的道是活泼的，是有功效的，比一切两刃的剑更快，甚至魂与灵，骨节与骨髓，都能刺入、剖开，连心中的思念和主意都能辨明。（来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4:12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神的真言深入人心坎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卫兵短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剑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罗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马短剑有哪些优势？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深入骨髓 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照明心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灵（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弗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1:18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内心清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洁（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今天走路，我对神话语的应用是什么？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教会当如何鼓励年青人追求神的圣言？</a:t>
            </a: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圣经能使人内心清洁、且照亮心灵、更深入骨髓，于人有何益处？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7"/>
            <a:ext cx="6798734" cy="3752765"/>
          </a:xfrm>
        </p:spPr>
        <p:txBody>
          <a:bodyPr>
            <a:normAutofit fontScale="92500" lnSpcReduction="10000"/>
          </a:bodyPr>
          <a:lstStyle/>
          <a:p>
            <a:pPr marL="3600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请你反复背诵下面金句，细嚼有何领受与人分享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神的道是活泼的，是有功效的，比一切两刃的剑更快，甚至魂与灵，骨节与骨髓，都能刺入、剖开，连心中的思念和主意都能辨明。”（来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4:12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</TotalTime>
  <Words>213</Words>
  <Application>Microsoft Office PowerPoint</Application>
  <PresentationFormat>如螢幕大小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Zenobia Wong, FEBCHK</cp:lastModifiedBy>
  <cp:revision>27</cp:revision>
  <dcterms:created xsi:type="dcterms:W3CDTF">2019-08-02T05:49:04Z</dcterms:created>
  <dcterms:modified xsi:type="dcterms:W3CDTF">2019-11-27T07:09:07Z</dcterms:modified>
</cp:coreProperties>
</file>