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讲：生命路标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你的话是我脚前的灯，是我路上的光。（诗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119:105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神的话指引方向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旅行地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《</a:t>
            </a:r>
            <a:r>
              <a:rPr lang="zh-TW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有</a:t>
            </a:r>
            <a:r>
              <a:rPr lang="zh-TW" altLang="zh-TW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故事的</a:t>
            </a:r>
            <a:r>
              <a:rPr lang="zh-TW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旅人</a:t>
            </a:r>
            <a:r>
              <a:rPr lang="en-US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》</a:t>
            </a:r>
            <a:r>
              <a:rPr lang="zh-TW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我</a:t>
            </a:r>
            <a:r>
              <a:rPr lang="zh-TW" altLang="zh-TW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的旅行地</a:t>
            </a:r>
            <a:r>
              <a:rPr lang="zh-TW" altLang="zh-TW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图</a:t>
            </a:r>
            <a:r>
              <a:rPr lang="zh-CN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CN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指南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zh-TW" sz="3000" kern="100" dirty="0">
                <a:latin typeface="+mj-ea"/>
                <a:ea typeface="+mj-ea"/>
                <a:cs typeface="Times New Roman"/>
              </a:rPr>
              <a:t>中国式管理之父曾仕附教授</a:t>
            </a:r>
            <a:r>
              <a:rPr lang="zh-TW" altLang="en-US" sz="3000" kern="100" dirty="0">
                <a:latin typeface="+mj-ea"/>
                <a:ea typeface="+mj-ea"/>
                <a:cs typeface="Times New Roman"/>
              </a:rPr>
              <a:t>的啟發</a:t>
            </a:r>
            <a:endParaRPr lang="en-US" altLang="zh-TW" sz="3000" kern="100" dirty="0">
              <a:latin typeface="+mj-ea"/>
              <a:ea typeface="+mj-ea"/>
              <a:cs typeface="Times New Roman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方向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zh-TW" sz="3000" kern="100" dirty="0" smtClean="0">
                <a:latin typeface="+mj-ea"/>
                <a:ea typeface="+mj-ea"/>
                <a:cs typeface="Times New Roman"/>
              </a:rPr>
              <a:t>参</a:t>
            </a:r>
            <a:r>
              <a:rPr lang="zh-TW" altLang="en-US" sz="3000" kern="100" dirty="0" smtClean="0">
                <a:latin typeface="+mj-ea"/>
                <a:ea typeface="+mj-ea"/>
                <a:cs typeface="Times New Roman"/>
              </a:rPr>
              <a:t>七</a:t>
            </a:r>
            <a:r>
              <a:rPr lang="zh-TW" altLang="zh-TW" sz="3000" kern="100" dirty="0" smtClean="0">
                <a:latin typeface="+mj-ea"/>
                <a:ea typeface="+mj-ea"/>
                <a:cs typeface="Times New Roman"/>
              </a:rPr>
              <a:t>个方法带</a:t>
            </a:r>
            <a:r>
              <a:rPr lang="zh-TW" altLang="zh-TW" sz="3000" kern="100" dirty="0">
                <a:latin typeface="+mj-ea"/>
                <a:ea typeface="+mj-ea"/>
                <a:cs typeface="Times New Roman"/>
              </a:rPr>
              <a:t>你突破重围 </a:t>
            </a:r>
            <a:endParaRPr lang="en-US" altLang="zh-CN" sz="3000" dirty="0" smtClean="0">
              <a:latin typeface="+mj-ea"/>
              <a:ea typeface="+mj-ea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良伴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若你要在荒岛上生活，会带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</a:t>
            </a:r>
            <a:r>
              <a:rPr lang="zh-TW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什</a:t>
            </a:r>
            <a:r>
              <a:rPr lang="zh-CN" altLang="en-US" sz="3000" kern="1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么</a:t>
            </a:r>
            <a:r>
              <a:rPr lang="zh-CN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呢 </a:t>
            </a:r>
            <a:r>
              <a:rPr lang="en-US" altLang="zh-CN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?</a:t>
            </a:r>
          </a:p>
          <a:p>
            <a:pPr marL="360000"/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圣经是我们生活脚前的灯、路上的光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今天亲近主有的果效，圣言给了我怎么样的亮光？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你最近一周读经得到生活上的指引及灵感吗？请分享。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187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方正舒体</vt:lpstr>
      <vt:lpstr>Microsoft JhengHei</vt:lpstr>
      <vt:lpstr>Microsoft JhengHei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28</cp:revision>
  <dcterms:created xsi:type="dcterms:W3CDTF">2019-08-02T05:49:04Z</dcterms:created>
  <dcterms:modified xsi:type="dcterms:W3CDTF">2019-11-27T07:11:21Z</dcterms:modified>
</cp:coreProperties>
</file>