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48" y="43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告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讲：儆醒主前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总要警醒祷告，免得入了迷惑。你们心灵固然愿意，肉体却软弱了。（太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26:41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祷告能让人保持儆醒，祷告使人心灵有力量。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身体软弱，真理软弱的生活言说满天飞，何处现清泉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720000" lvl="1"/>
            <a:r>
              <a:rPr lang="zh-CN" altLang="en-US" sz="3000" kern="1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祷</a:t>
            </a:r>
            <a:r>
              <a:rPr lang="zh-CN" altLang="en-US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告</a:t>
            </a:r>
            <a:r>
              <a:rPr lang="zh-TW" altLang="en-US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──</a:t>
            </a:r>
            <a:r>
              <a:rPr lang="zh-CN" altLang="en-US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成全</a:t>
            </a:r>
            <a:r>
              <a:rPr lang="zh-CN" altLang="en-US" sz="3000" kern="1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灵魂，尚能觉醒</a:t>
            </a:r>
            <a:endParaRPr lang="en-US" altLang="zh-CN" sz="3000" kern="100" dirty="0">
              <a:latin typeface="Microsoft JhengHei" panose="020B0604030504040204" pitchFamily="34" charset="-120"/>
              <a:ea typeface="Microsoft JhengHei" panose="020B0604030504040204" pitchFamily="34" charset="-120"/>
              <a:cs typeface="Times New Roman"/>
            </a:endParaRPr>
          </a:p>
          <a:p>
            <a:pPr marL="720000" lvl="1"/>
            <a:r>
              <a:rPr lang="zh-CN" altLang="en-US" sz="3000" kern="1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祷</a:t>
            </a:r>
            <a:r>
              <a:rPr lang="zh-CN" altLang="en-US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告</a:t>
            </a:r>
            <a:r>
              <a:rPr lang="zh-TW" altLang="en-US" sz="3000" kern="1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──</a:t>
            </a:r>
            <a:r>
              <a:rPr lang="zh-CN" altLang="en-US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得</a:t>
            </a:r>
            <a:r>
              <a:rPr lang="zh-CN" altLang="en-US" sz="3000" kern="1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使你我，心灵</a:t>
            </a:r>
            <a:r>
              <a:rPr lang="zh-CN" altLang="en-US" sz="3000" kern="10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有力</a:t>
            </a:r>
            <a:endParaRPr lang="en-US" altLang="zh-CN" sz="3000" kern="100" dirty="0">
              <a:latin typeface="Microsoft JhengHei" panose="020B0604030504040204" pitchFamily="34" charset="-120"/>
              <a:ea typeface="Microsoft JhengHei" panose="020B0604030504040204" pitchFamily="34" charset="-120"/>
              <a:cs typeface="Times New Roman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等候容易吗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720000" lvl="1"/>
            <a:r>
              <a:rPr lang="zh-CN" altLang="en-US" sz="3000" kern="1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等待的意义</a:t>
            </a:r>
            <a:endParaRPr lang="en-US" altLang="zh-CN" sz="3000" kern="100" dirty="0">
              <a:latin typeface="Microsoft JhengHei" panose="020B0604030504040204" pitchFamily="34" charset="-120"/>
              <a:ea typeface="Microsoft JhengHei" panose="020B0604030504040204" pitchFamily="34" charset="-120"/>
              <a:cs typeface="Times New Roman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圣经中的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打盹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kern="1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/>
              </a:rPr>
              <a:t>十童女的比喻</a:t>
            </a:r>
            <a:endParaRPr lang="en-US" altLang="zh-HK" sz="3000" kern="100" dirty="0">
              <a:latin typeface="Microsoft JhengHei" panose="020B0604030504040204" pitchFamily="34" charset="-120"/>
              <a:ea typeface="Microsoft JhengHei" panose="020B0604030504040204" pitchFamily="34" charset="-120"/>
              <a:cs typeface="Times New Roman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胜过肉体软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弱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70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忙碌是现代人的迷惑，祷告真能使人清醒吗？ 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你如何保持自己灵性上儆醒？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主耶稣曾面对考验，但祂能胜过，门徒所缺的是什么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生活面对多方冲击时，使我们能胜过软弱的是什么？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>
              <a:buFont typeface="Arial" panose="020B0604020202020204" pitchFamily="34" charset="0"/>
              <a:buChar char="•"/>
            </a:pP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有人对你说：“祷告何须如此认真？”你会如何回应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>
              <a:buFont typeface="Arial" panose="020B0604020202020204" pitchFamily="34" charset="0"/>
              <a:buChar char="•"/>
            </a:pP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曾因等候什么而疲乏？当把焦点转向神，就能重新得力么？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241</TotalTime>
  <Words>280</Words>
  <Application>Microsoft Office PowerPoint</Application>
  <PresentationFormat>如螢幕大小 (4:3)</PresentationFormat>
  <Paragraphs>32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6" baseType="lpstr">
      <vt:lpstr>Microsoft JhengHei</vt:lpstr>
      <vt:lpstr>Microsoft JhengHei</vt:lpstr>
      <vt:lpstr>新細明體</vt:lpstr>
      <vt:lpstr>Arial</vt:lpstr>
      <vt:lpstr>Calibri</vt:lpstr>
      <vt:lpstr>Garamond</vt:lpstr>
      <vt:lpstr>Times New Roman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Zenobia Wong, FEBCHK</cp:lastModifiedBy>
  <cp:revision>33</cp:revision>
  <dcterms:created xsi:type="dcterms:W3CDTF">2019-08-02T05:49:04Z</dcterms:created>
  <dcterms:modified xsi:type="dcterms:W3CDTF">2019-11-27T08:17:18Z</dcterms:modified>
</cp:coreProperties>
</file>