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讲：敬虔根源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操练身体，益处还少，惟独敬虔，凡事都有益处，因有今生和来生的应许。（提前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谁能说自已似神，惟独敬虔者不怕说，我在朝向神的路上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属天的活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动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经与传经之旅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朝向神的活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动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更像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心灵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敬虔本是属天活动，只靠人肉体难以达到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操练敬虔如何是大有益处？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 lnSpcReduction="10000"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祷告生命是敬虔的根本，你如何领受这说话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你有多同意以下句话？“谁能说自已像神，惟独敬虔者不怕说，我在朝向神的路上。”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203</Words>
  <Application>Microsoft Office PowerPoint</Application>
  <PresentationFormat>如螢幕大小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24</cp:revision>
  <dcterms:created xsi:type="dcterms:W3CDTF">2019-08-02T05:49:04Z</dcterms:created>
  <dcterms:modified xsi:type="dcterms:W3CDTF">2019-12-05T03:23:57Z</dcterms:modified>
</cp:coreProperties>
</file>