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4068" r:id="rId1"/>
  </p:sldMasterIdLst>
  <p:notesMasterIdLst>
    <p:notesMasterId r:id="rId10"/>
  </p:notesMasterIdLst>
  <p:sldIdLst>
    <p:sldId id="260" r:id="rId2"/>
    <p:sldId id="264" r:id="rId3"/>
    <p:sldId id="265" r:id="rId4"/>
    <p:sldId id="266" r:id="rId5"/>
    <p:sldId id="271" r:id="rId6"/>
    <p:sldId id="268" r:id="rId7"/>
    <p:sldId id="269" r:id="rId8"/>
    <p:sldId id="270" r:id="rId9"/>
  </p:sldIdLst>
  <p:sldSz cx="9144000" cy="6858000" type="screen4x3"/>
  <p:notesSz cx="6858000" cy="9144000"/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81" d="100"/>
          <a:sy n="81" d="100"/>
        </p:scale>
        <p:origin x="230" y="53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167DA2C-B96F-4811-8B7C-9837197D88CF}" type="datetimeFigureOut">
              <a:rPr lang="zh-TW" altLang="en-US" smtClean="0"/>
              <a:t>2019/12/5</a:t>
            </a:fld>
            <a:endParaRPr lang="zh-TW" altLang="en-US"/>
          </a:p>
        </p:txBody>
      </p:sp>
      <p:sp>
        <p:nvSpPr>
          <p:cNvPr id="4" name="投影片圖像版面配置區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TW" altLang="en-US"/>
          </a:p>
        </p:txBody>
      </p:sp>
      <p:sp>
        <p:nvSpPr>
          <p:cNvPr id="5" name="備忘稿版面配置區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TW" altLang="en-US" smtClean="0"/>
              <a:t>按一下以編輯母片文字樣式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zh-TW" altLang="en-US"/>
          </a:p>
        </p:txBody>
      </p:sp>
      <p:sp>
        <p:nvSpPr>
          <p:cNvPr id="6" name="頁尾版面配置區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7" name="投影片編號版面配置區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CFF88E-011E-4B6C-BEE8-7CEBF5CF1F68}" type="slidenum">
              <a:rPr lang="zh-TW" altLang="en-US" smtClean="0"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43439058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8" name="Group 17"/>
          <p:cNvGrpSpPr/>
          <p:nvPr/>
        </p:nvGrpSpPr>
        <p:grpSpPr>
          <a:xfrm>
            <a:off x="0" y="0"/>
            <a:ext cx="9144677" cy="6858000"/>
            <a:chOff x="0" y="0"/>
            <a:chExt cx="9144677" cy="6858000"/>
          </a:xfrm>
        </p:grpSpPr>
        <p:pic>
          <p:nvPicPr>
            <p:cNvPr id="8" name="Picture 7" descr="SD-PanelTitle-R1.png"/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pic>
          <p:nvPicPr>
            <p:cNvPr id="12" name="Picture 11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0" y="3128434"/>
              <a:ext cx="1664208" cy="612648"/>
            </a:xfrm>
            <a:prstGeom prst="rect">
              <a:avLst/>
            </a:prstGeom>
          </p:spPr>
        </p:pic>
        <p:pic>
          <p:nvPicPr>
            <p:cNvPr id="13" name="Picture 12" descr="HDRibbonTitle-UniformTrim.png"/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-2" r="47959"/>
            <a:stretch/>
          </p:blipFill>
          <p:spPr>
            <a:xfrm>
              <a:off x="7480469" y="3128434"/>
              <a:ext cx="1664208" cy="612648"/>
            </a:xfrm>
            <a:prstGeom prst="rect">
              <a:avLst/>
            </a:prstGeom>
          </p:spPr>
        </p:pic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921934" y="1811863"/>
            <a:ext cx="5308866" cy="1515533"/>
          </a:xfrm>
        </p:spPr>
        <p:txBody>
          <a:bodyPr anchor="b">
            <a:noAutofit/>
          </a:bodyPr>
          <a:lstStyle>
            <a:lvl1pPr algn="ctr">
              <a:defRPr sz="4800">
                <a:effectLst/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921934" y="4149080"/>
            <a:ext cx="5308866" cy="826898"/>
          </a:xfrm>
        </p:spPr>
        <p:txBody>
          <a:bodyPr anchor="t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 dirty="0" smtClean="0"/>
              <a:t>按一下以編輯母片副標題樣式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065417" y="5054602"/>
            <a:ext cx="673276" cy="279400"/>
          </a:xfrm>
        </p:spPr>
        <p:txBody>
          <a:bodyPr/>
          <a:lstStyle/>
          <a:p>
            <a:fld id="{887D41CF-6697-456D-8C36-E48CB2DBF2A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921934" y="5054602"/>
            <a:ext cx="4064860" cy="279400"/>
          </a:xfrm>
        </p:spPr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817317" y="5054602"/>
            <a:ext cx="413483" cy="279400"/>
          </a:xfrm>
        </p:spPr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875600" y="3861048"/>
            <a:ext cx="540000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2361956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全景圖片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4815415"/>
            <a:ext cx="6798734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26260" y="1032933"/>
            <a:ext cx="7091482" cy="33612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6" y="5382153"/>
            <a:ext cx="6798734" cy="493712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F793C4E-EC7B-4AB3-88F6-292BB09999B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28448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標題與說明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06873"/>
            <a:ext cx="6798734" cy="3097860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275666"/>
            <a:ext cx="6798736" cy="1600202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17A117-7343-422B-91D1-D4D75589CC0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5" y="4140199"/>
            <a:ext cx="6606425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4267460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 (含標題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34333" y="982132"/>
            <a:ext cx="6400250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00200" y="3352799"/>
            <a:ext cx="5892798" cy="651933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18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3" y="4343400"/>
            <a:ext cx="6798738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0B8875-D65E-4CE6-AA4F-F9F905F0A93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849969" y="905362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7633503" y="2827870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278466" y="4140199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6067645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9" y="3308581"/>
            <a:ext cx="679872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4777381"/>
            <a:ext cx="6798730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63B5C9D-CE9B-4153-979C-2ED9F29365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1204414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引述名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9416" y="982132"/>
            <a:ext cx="632516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8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639312"/>
            <a:ext cx="6798730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4529667"/>
            <a:ext cx="6798736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6BF75F7-2F83-43DE-9B4D-BCC3F94B0F9F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878060" y="896895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7649796" y="260772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278466" y="342900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5324897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是非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82131"/>
            <a:ext cx="6798734" cy="2294467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sz="3200" b="0" dirty="0"/>
            </a:lvl1pPr>
          </a:lstStyle>
          <a:p>
            <a:pPr marL="0" lvl="0"/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176868" y="3566160"/>
            <a:ext cx="6798730" cy="905256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6" y="4470400"/>
            <a:ext cx="6798734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600">
                <a:solidFill>
                  <a:schemeClr val="tx1"/>
                </a:solidFill>
              </a:defRPr>
            </a:lvl1pPr>
            <a:lvl2pPr marL="457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02BCB4-DA77-4A2F-B8B3-7DC3C9A3486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5" name="Straight Connector 14"/>
          <p:cNvCxnSpPr/>
          <p:nvPr/>
        </p:nvCxnSpPr>
        <p:spPr>
          <a:xfrm>
            <a:off x="1278469" y="3429000"/>
            <a:ext cx="6606421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3892968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標題及直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5" y="2490135"/>
            <a:ext cx="6798736" cy="3385733"/>
          </a:xfrm>
        </p:spPr>
        <p:txBody>
          <a:bodyPr vert="eaVert" anchor="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DE58E1-DF3E-4F61-9E88-A18ED3FECB18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60642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87044086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直排標題及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356667" y="906873"/>
            <a:ext cx="1618930" cy="4968995"/>
          </a:xfrm>
        </p:spPr>
        <p:txBody>
          <a:bodyPr vert="eaVert"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76867" y="906873"/>
            <a:ext cx="4915509" cy="4968993"/>
          </a:xfrm>
        </p:spPr>
        <p:txBody>
          <a:bodyPr vert="eaVert" anchor="t"/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988DB50-0A03-4F70-BACB-F2BC726EC3A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6245512" y="906873"/>
            <a:ext cx="0" cy="4968993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32150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4E5BEDA-27BB-4DED-8101-5DE3CB2388A7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 dirty="0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 smtClean="0"/>
              <a:t>按一下以編輯母片標題樣式</a:t>
            </a:r>
            <a:endParaRPr lang="en-US" dirty="0"/>
          </a:p>
        </p:txBody>
      </p:sp>
      <p:sp>
        <p:nvSpPr>
          <p:cNvPr id="9" name="Text Placeholder 2"/>
          <p:cNvSpPr>
            <a:spLocks noGrp="1"/>
          </p:cNvSpPr>
          <p:nvPr>
            <p:ph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 smtClean="0"/>
              <a:t>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0564941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章節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78465" y="1641413"/>
            <a:ext cx="6595534" cy="1822514"/>
          </a:xfrm>
        </p:spPr>
        <p:txBody>
          <a:bodyPr anchor="b">
            <a:normAutofit/>
          </a:bodyPr>
          <a:lstStyle>
            <a:lvl1pPr algn="ctr">
              <a:defRPr sz="4000" b="0" cap="none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78465" y="3734859"/>
            <a:ext cx="6595534" cy="1090015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486433D-FEB5-4EC6-96E4-CE31AD6AC6A2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31" name="Straight Connector 30"/>
          <p:cNvCxnSpPr/>
          <p:nvPr/>
        </p:nvCxnSpPr>
        <p:spPr>
          <a:xfrm>
            <a:off x="1278466" y="3599392"/>
            <a:ext cx="6595533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0378932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兩項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278465" y="235626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3337560" cy="3447288"/>
          </a:xfrm>
        </p:spPr>
        <p:txBody>
          <a:bodyPr>
            <a:normAutofit/>
          </a:bodyPr>
          <a:lstStyle>
            <a:lvl1pPr indent="-360000">
              <a:spcBef>
                <a:spcPts val="300"/>
              </a:spcBef>
              <a:spcAft>
                <a:spcPts val="0"/>
              </a:spcAft>
              <a:defRPr/>
            </a:lvl1pPr>
            <a:lvl2pPr indent="-360000">
              <a:spcBef>
                <a:spcPts val="300"/>
              </a:spcBef>
              <a:spcAft>
                <a:spcPts val="0"/>
              </a:spcAft>
              <a:defRPr/>
            </a:lvl2pPr>
          </a:lstStyle>
          <a:p>
            <a:pPr lvl="0"/>
            <a:r>
              <a:rPr lang="zh-TW" altLang="en-US" dirty="0" smtClean="0"/>
              <a:t>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5152" y="2487168"/>
            <a:ext cx="3337560" cy="3447288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9A1DFF3-6FCE-4954-81DE-B6877B5F0D3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182459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對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8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76868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1832" y="2658533"/>
            <a:ext cx="333756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1832" y="3243263"/>
            <a:ext cx="3337560" cy="2706624"/>
          </a:xfrm>
        </p:spPr>
        <p:txBody>
          <a:bodyPr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1DCE4D5-4C09-4E52-B95C-F3BE82979F8C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41" name="Straight Connector 40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6825195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915337"/>
            <a:ext cx="6798735" cy="1303867"/>
          </a:xfrm>
        </p:spPr>
        <p:txBody>
          <a:bodyPr/>
          <a:lstStyle/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718D1B8-2AD2-458A-80F5-F38C24AA02B1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4" name="Straight Connector 13"/>
          <p:cNvCxnSpPr/>
          <p:nvPr/>
        </p:nvCxnSpPr>
        <p:spPr>
          <a:xfrm>
            <a:off x="1278466" y="2354670"/>
            <a:ext cx="659553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2864428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1519090-4524-4A28-B69D-DE73DF36A19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7243017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含標題的內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388534"/>
            <a:ext cx="2536798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120062" y="982132"/>
            <a:ext cx="3855539" cy="4893735"/>
          </a:xfrm>
        </p:spPr>
        <p:txBody>
          <a:bodyPr anchor="ctr">
            <a:normAutofit/>
          </a:bodyPr>
          <a:lstStyle/>
          <a:p>
            <a:pPr lvl="0"/>
            <a:r>
              <a:rPr lang="zh-TW" altLang="en-US" smtClean="0"/>
              <a:t>編輯母片文字樣式</a:t>
            </a:r>
          </a:p>
          <a:p>
            <a:pPr lvl="1"/>
            <a:r>
              <a:rPr lang="zh-TW" altLang="en-US" smtClean="0"/>
              <a:t>第二層</a:t>
            </a:r>
          </a:p>
          <a:p>
            <a:pPr lvl="2"/>
            <a:r>
              <a:rPr lang="zh-TW" altLang="en-US" smtClean="0"/>
              <a:t>第三層</a:t>
            </a:r>
          </a:p>
          <a:p>
            <a:pPr lvl="3"/>
            <a:r>
              <a:rPr lang="zh-TW" altLang="en-US" smtClean="0"/>
              <a:t>第四層</a:t>
            </a:r>
          </a:p>
          <a:p>
            <a:pPr lvl="4"/>
            <a:r>
              <a:rPr lang="zh-TW" altLang="en-US" smtClean="0"/>
              <a:t>第五層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031065"/>
            <a:ext cx="2536798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ACDEA59-6576-4612-9B31-2800A517E2FA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1278466" y="2912533"/>
            <a:ext cx="2333594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51987202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含標題的圖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76865" y="1883832"/>
            <a:ext cx="3632202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zh-TW" altLang="en-US" smtClean="0"/>
              <a:t>按一下以編輯母片標題樣式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069" y="1032933"/>
            <a:ext cx="2929463" cy="4792136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zh-TW" altLang="en-US" smtClean="0"/>
              <a:t>按一下圖示以新增圖片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76865" y="3255432"/>
            <a:ext cx="3632201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zh-TW" altLang="en-US" smtClean="0"/>
              <a:t>編輯母片文字樣式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F74DB2C-1DA7-4C26-B9DD-2B3B4D4D15D5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3849227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0" y="0"/>
            <a:ext cx="9152467" cy="6858000"/>
            <a:chOff x="0" y="0"/>
            <a:chExt cx="9152467" cy="6858000"/>
          </a:xfrm>
        </p:grpSpPr>
        <p:pic>
          <p:nvPicPr>
            <p:cNvPr id="8" name="Picture 7" descr="SD-PanelContent.png"/>
            <p:cNvPicPr>
              <a:picLocks noChangeAspect="1"/>
            </p:cNvPicPr>
            <p:nvPr/>
          </p:nvPicPr>
          <p:blipFill>
            <a:blip r:embed="rId1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0"/>
              <a:ext cx="9144000" cy="6858000"/>
            </a:xfrm>
            <a:prstGeom prst="rect">
              <a:avLst/>
            </a:prstGeom>
          </p:spPr>
        </p:pic>
        <p:sp>
          <p:nvSpPr>
            <p:cNvPr id="9" name="Rectangle 8"/>
            <p:cNvSpPr/>
            <p:nvPr/>
          </p:nvSpPr>
          <p:spPr>
            <a:xfrm>
              <a:off x="553888" y="542807"/>
              <a:ext cx="8039776" cy="5756392"/>
            </a:xfrm>
            <a:prstGeom prst="rect">
              <a:avLst/>
            </a:prstGeom>
            <a:noFill/>
            <a:ln w="15875" cap="flat">
              <a:miter lim="800000"/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pic>
          <p:nvPicPr>
            <p:cNvPr id="10" name="Picture 9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0" y="3128434"/>
              <a:ext cx="685800" cy="606425"/>
            </a:xfrm>
            <a:prstGeom prst="rect">
              <a:avLst/>
            </a:prstGeom>
          </p:spPr>
        </p:pic>
        <p:pic>
          <p:nvPicPr>
            <p:cNvPr id="11" name="Picture 10" descr="HDRibbonContent-UniformTrim.png"/>
            <p:cNvPicPr>
              <a:picLocks noChangeAspect="1"/>
            </p:cNvPicPr>
            <p:nvPr/>
          </p:nvPicPr>
          <p:blipFill rotWithShape="1">
            <a:blip r:embed="rId20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" r="14240"/>
            <a:stretch/>
          </p:blipFill>
          <p:spPr>
            <a:xfrm>
              <a:off x="8466667" y="3128434"/>
              <a:ext cx="685800" cy="606425"/>
            </a:xfrm>
            <a:prstGeom prst="rect">
              <a:avLst/>
            </a:prstGeom>
          </p:spPr>
        </p:pic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76866" y="915337"/>
            <a:ext cx="6798734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TW" altLang="en-US" dirty="0" smtClean="0"/>
              <a:t>按一下以編輯母片標題樣式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76865" y="2490135"/>
            <a:ext cx="6798736" cy="3444997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zh-TW" altLang="en-US" dirty="0" smtClean="0"/>
              <a:t>編輯母片文字樣式</a:t>
            </a:r>
          </a:p>
          <a:p>
            <a:pPr lvl="1"/>
            <a:r>
              <a:rPr lang="zh-TW" altLang="en-US" dirty="0" smtClean="0"/>
              <a:t>第二層</a:t>
            </a:r>
          </a:p>
          <a:p>
            <a:pPr lvl="2"/>
            <a:r>
              <a:rPr lang="zh-TW" altLang="en-US" dirty="0" smtClean="0"/>
              <a:t>第三層</a:t>
            </a:r>
          </a:p>
          <a:p>
            <a:pPr lvl="3"/>
            <a:r>
              <a:rPr lang="zh-TW" altLang="en-US" dirty="0" smtClean="0"/>
              <a:t>第四層</a:t>
            </a:r>
          </a:p>
          <a:p>
            <a:pPr lvl="4"/>
            <a:r>
              <a:rPr lang="zh-TW" altLang="en-US" dirty="0" smtClean="0"/>
              <a:t>第五層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56670" y="5960533"/>
            <a:ext cx="1148283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00A49032-369A-4E58-8E7B-74D030A578F0}" type="datetime1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t>2019/12/5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76865" y="5960533"/>
            <a:ext cx="510466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580091" y="5960533"/>
            <a:ext cx="39551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‹#›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13680075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069" r:id="rId1"/>
    <p:sldLayoutId id="2147484070" r:id="rId2"/>
    <p:sldLayoutId id="2147484071" r:id="rId3"/>
    <p:sldLayoutId id="2147484072" r:id="rId4"/>
    <p:sldLayoutId id="2147484073" r:id="rId5"/>
    <p:sldLayoutId id="2147484074" r:id="rId6"/>
    <p:sldLayoutId id="2147484075" r:id="rId7"/>
    <p:sldLayoutId id="2147484076" r:id="rId8"/>
    <p:sldLayoutId id="2147484077" r:id="rId9"/>
    <p:sldLayoutId id="2147484078" r:id="rId10"/>
    <p:sldLayoutId id="2147484079" r:id="rId11"/>
    <p:sldLayoutId id="2147484080" r:id="rId12"/>
    <p:sldLayoutId id="2147484081" r:id="rId13"/>
    <p:sldLayoutId id="2147484082" r:id="rId14"/>
    <p:sldLayoutId id="2147484083" r:id="rId15"/>
    <p:sldLayoutId id="2147484084" r:id="rId16"/>
    <p:sldLayoutId id="2147484085" r:id="rId17"/>
  </p:sldLayoutIdLst>
  <p:hf hdr="0" ftr="0" dt="0"/>
  <p:txStyles>
    <p:titleStyle>
      <a:lvl1pPr algn="ctr" defTabSz="457200" rtl="0" eaLnBrk="1" latinLnBrk="0" hangingPunct="1">
        <a:spcBef>
          <a:spcPct val="0"/>
        </a:spcBef>
        <a:buNone/>
        <a:defRPr sz="40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 mod="1">
    <p:ext uri="{27BBF7A9-308A-43DC-89C8-2F10F3537804}">
      <p15:sldGuideLst xmlns:p15="http://schemas.microsoft.com/office/powerpoint/2012/main"/>
    </p:ext>
  </p:extLst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1921934" y="3933056"/>
            <a:ext cx="5308866" cy="1368152"/>
          </a:xfrm>
        </p:spPr>
        <p:txBody>
          <a:bodyPr>
            <a:noAutofit/>
          </a:bodyPr>
          <a:lstStyle/>
          <a:p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zh-TW" altLang="en-US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四</a:t>
            </a:r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单</a:t>
            </a:r>
            <a:r>
              <a:rPr lang="zh-CN" altLang="zh-HK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元</a:t>
            </a:r>
            <a:r>
              <a:rPr lang="zh-CN" altLang="zh-HK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：</a:t>
            </a:r>
            <a:r>
              <a:rPr lang="zh-CN" altLang="en-US" sz="3000" b="1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祷</a:t>
            </a:r>
            <a:r>
              <a:rPr lang="zh-CN" altLang="en-US" sz="3000" b="1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告</a:t>
            </a:r>
            <a:endParaRPr lang="zh-TW" altLang="zh-HK" sz="3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r>
              <a:rPr lang="zh-CN" altLang="zh-HK" sz="40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第</a:t>
            </a:r>
            <a:r>
              <a:rPr lang="en-US" altLang="zh-TW" sz="4000" b="1" dirty="0" smtClean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16</a:t>
            </a:r>
            <a:r>
              <a:rPr lang="zh-CN" altLang="en-US" sz="4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讲：属灵争战</a:t>
            </a:r>
            <a:endParaRPr lang="zh-TW" altLang="zh-HK" sz="4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6367" y="1628800"/>
            <a:ext cx="5400000" cy="20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51927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en-US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 panose="020B0604020202020204" pitchFamily="34" charset="0"/>
              </a:rPr>
              <a:t>要义：金句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因我们并不是与属血气的争战，乃是与那些执政的、掌权的、管辖这幽暗世界的，以及天空属灵气的恶魔争战。（弗</a:t>
            </a:r>
            <a:r>
              <a:rPr lang="en-US" altLang="zh-CN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6:12</a:t>
            </a: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zh-HK" altLang="en-US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2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14681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精义：撮要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争战都是激烈，要持续不懈！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3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872728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灵界争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战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基督徒三大仇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敌</a:t>
            </a:r>
            <a:r>
              <a:rPr lang="zh-TW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─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肉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体、世界、撒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但</a:t>
            </a:r>
            <a:endParaRPr lang="en-US" altLang="zh-CN" sz="3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圣经范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例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HK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出</a:t>
            </a:r>
            <a:r>
              <a:rPr lang="en-US" altLang="zh-TW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17:9-12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4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80868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传播焦点</a:t>
            </a:r>
            <a:endParaRPr lang="zh-HK" altLang="en-US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995534" cy="3447288"/>
          </a:xfrm>
        </p:spPr>
        <p:txBody>
          <a:bodyPr>
            <a:no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费劲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事情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创</a:t>
            </a:r>
            <a:r>
              <a:rPr lang="en-US" altLang="zh-TW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32:24-30</a:t>
            </a:r>
          </a:p>
          <a:p>
            <a:pPr marL="720000" lvl="1"/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但以理的祷告（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但</a:t>
            </a:r>
            <a:r>
              <a:rPr lang="en-US" altLang="zh-TW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9</a:t>
            </a:r>
            <a:r>
              <a:rPr lang="zh-CN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章</a:t>
            </a:r>
            <a:r>
              <a:rPr lang="zh-CN" altLang="en-US" sz="3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）</a:t>
            </a:r>
            <a:endParaRPr lang="en-US" altLang="zh-CN" sz="3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战胜那恶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者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720000" lvl="1"/>
            <a:r>
              <a:rPr lang="zh-HK" altLang="en-US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启</a:t>
            </a:r>
            <a:r>
              <a:rPr lang="en-US" altLang="zh-TW" sz="3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12:9-11</a:t>
            </a:r>
            <a:endParaRPr lang="en-US" altLang="zh-CN" sz="3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5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03853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生活应用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祷告就是属灵争战，信徒生命当有争战感！</a:t>
            </a:r>
            <a:endParaRPr lang="en-US" altLang="zh-CN" sz="4000" dirty="0" smtClean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6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908872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反思问题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多少祷告是没有力量的祷告，是否因没属灵争战意识？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7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95722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zh-CN" altLang="zh-HK" sz="5000" b="1" dirty="0">
                <a:solidFill>
                  <a:schemeClr val="accent1"/>
                </a:solidFill>
                <a:latin typeface="微軟正黑體" panose="020B0604030504040204" pitchFamily="34" charset="-120"/>
                <a:ea typeface="微軟正黑體" panose="020B0604030504040204" pitchFamily="34" charset="-120"/>
              </a:rPr>
              <a:t>听众回馈</a:t>
            </a:r>
            <a:endParaRPr lang="zh-TW" altLang="zh-HK" sz="5000" dirty="0">
              <a:solidFill>
                <a:schemeClr val="accent1"/>
              </a:solidFill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3" name="內容版面配置區 2"/>
          <p:cNvSpPr>
            <a:spLocks noGrp="1"/>
          </p:cNvSpPr>
          <p:nvPr>
            <p:ph sz="half" idx="1"/>
          </p:nvPr>
        </p:nvSpPr>
        <p:spPr>
          <a:xfrm>
            <a:off x="1176866" y="2487168"/>
            <a:ext cx="6798734" cy="3447288"/>
          </a:xfrm>
        </p:spPr>
        <p:txBody>
          <a:bodyPr>
            <a:normAutofit/>
          </a:bodyPr>
          <a:lstStyle/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你曾有何与神摔交的经历分享</a:t>
            </a:r>
            <a:r>
              <a:rPr lang="zh-CN" altLang="en-US" sz="4000" dirty="0" smtClean="0">
                <a:latin typeface="微軟正黑體" panose="020B0604030504040204" pitchFamily="34" charset="-120"/>
                <a:ea typeface="微軟正黑體" panose="020B0604030504040204" pitchFamily="34" charset="-120"/>
              </a:rPr>
              <a:t>？</a:t>
            </a:r>
            <a:endParaRPr lang="en-US" altLang="zh-CN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  <a:p>
            <a:pPr marL="360000"/>
            <a:r>
              <a:rPr lang="zh-CN" altLang="en-US" sz="4000" dirty="0">
                <a:latin typeface="微軟正黑體" panose="020B0604030504040204" pitchFamily="34" charset="-120"/>
                <a:ea typeface="微軟正黑體" panose="020B0604030504040204" pitchFamily="34" charset="-120"/>
              </a:rPr>
              <a:t>你有多少祷告是没有力量的祷告，这是否因为没属灵争战的意识？</a:t>
            </a:r>
            <a:endParaRPr lang="zh-TW" altLang="zh-HK" sz="4000" dirty="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3DA0BB7-265A-403C-9275-D587AB510EDC}" type="slidenum">
              <a:rPr lang="zh-TW" altLang="en-US" smtClean="0">
                <a:solidFill>
                  <a:srgbClr val="E7DEC9">
                    <a:shade val="50000"/>
                    <a:satMod val="200000"/>
                  </a:srgbClr>
                </a:solidFill>
              </a:rPr>
              <a:pPr/>
              <a:t>8</a:t>
            </a:fld>
            <a:endParaRPr lang="zh-TW" altLang="en-US">
              <a:solidFill>
                <a:srgbClr val="E7DEC9">
                  <a:shade val="50000"/>
                  <a:satMod val="20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6858987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有機">
  <a:themeElements>
    <a:clrScheme name="有機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83992A"/>
      </a:accent1>
      <a:accent2>
        <a:srgbClr val="3C9770"/>
      </a:accent2>
      <a:accent3>
        <a:srgbClr val="44709D"/>
      </a:accent3>
      <a:accent4>
        <a:srgbClr val="A23C33"/>
      </a:accent4>
      <a:accent5>
        <a:srgbClr val="D97828"/>
      </a:accent5>
      <a:accent6>
        <a:srgbClr val="DEB340"/>
      </a:accent6>
      <a:hlink>
        <a:srgbClr val="A8BF4D"/>
      </a:hlink>
      <a:folHlink>
        <a:srgbClr val="B4CA80"/>
      </a:folHlink>
    </a:clrScheme>
    <a:fontScheme name="有機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有機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rnd" cmpd="sng" algn="ctr">
          <a:solidFill>
            <a:schemeClr val="phClr"/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7DAC20F1-423D-49E2-BD0B-50532748BAD0}"/>
    </a:ext>
  </a:extLst>
</a:theme>
</file>

<file path=ppt/theme/theme2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159</TotalTime>
  <Words>227</Words>
  <Application>Microsoft Office PowerPoint</Application>
  <PresentationFormat>如螢幕大小 (4:3)</PresentationFormat>
  <Paragraphs>31</Paragraphs>
  <Slides>8</Slides>
  <Notes>0</Notes>
  <HiddenSlides>0</HiddenSlides>
  <MMClips>0</MMClips>
  <ScaleCrop>false</ScaleCrop>
  <HeadingPairs>
    <vt:vector size="6" baseType="variant">
      <vt:variant>
        <vt:lpstr>使用字型</vt:lpstr>
      </vt:variant>
      <vt:variant>
        <vt:i4>5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8</vt:i4>
      </vt:variant>
    </vt:vector>
  </HeadingPairs>
  <TitlesOfParts>
    <vt:vector size="14" baseType="lpstr">
      <vt:lpstr>微軟正黑體</vt:lpstr>
      <vt:lpstr>新細明體</vt:lpstr>
      <vt:lpstr>Arial</vt:lpstr>
      <vt:lpstr>Calibri</vt:lpstr>
      <vt:lpstr>Garamond</vt:lpstr>
      <vt:lpstr>有機</vt:lpstr>
      <vt:lpstr>PowerPoint 簡報</vt:lpstr>
      <vt:lpstr>要义：金句</vt:lpstr>
      <vt:lpstr>精义：撮要</vt:lpstr>
      <vt:lpstr>传播焦点</vt:lpstr>
      <vt:lpstr>传播焦点</vt:lpstr>
      <vt:lpstr>生活应用</vt:lpstr>
      <vt:lpstr>反思问题</vt:lpstr>
      <vt:lpstr>听众回馈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第一課 : 得救確據</dc:title>
  <dc:creator>samuel yiu</dc:creator>
  <cp:lastModifiedBy>Grace Cheung</cp:lastModifiedBy>
  <cp:revision>25</cp:revision>
  <dcterms:created xsi:type="dcterms:W3CDTF">2019-08-02T05:49:04Z</dcterms:created>
  <dcterms:modified xsi:type="dcterms:W3CDTF">2019-12-05T03:33:27Z</dcterms:modified>
</cp:coreProperties>
</file>