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顺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</a:t>
            </a:r>
            <a:endParaRPr lang="zh-TW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讲：跟随救主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他们就立刻舍了网，跟从了他。（太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4:20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跟从耶稣，是圣经里门徒呈现最鲜明的形象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信就是随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司布真谈基督徒知他与神的关系不会改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变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得人如得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鱼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救世军创始人卜维廉（</a:t>
            </a:r>
            <a:r>
              <a:rPr lang="en-US" altLang="zh-HK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William Booth</a:t>
            </a:r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）将军的</a:t>
            </a:r>
            <a:r>
              <a:rPr lang="zh-HK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名言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人生的转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谁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是愚蒙人，可以转到这里来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箴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9:4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救主是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道路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七重宣</a:t>
            </a:r>
            <a:r>
              <a:rPr lang="zh-HK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称</a:t>
            </a:r>
            <a:endParaRPr lang="en-US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诗</a:t>
            </a:r>
            <a:r>
              <a:rPr lang="zh-HK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歌</a:t>
            </a:r>
            <a:r>
              <a:rPr lang="zh-CN" altLang="zh-TW" sz="3200" dirty="0" smtClean="0"/>
              <a:t>《</a:t>
            </a:r>
            <a:r>
              <a:rPr lang="zh-HK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</a:t>
            </a:r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HK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道路</a:t>
            </a:r>
            <a:r>
              <a:rPr lang="zh-CN" altLang="zh-TW" sz="3200" dirty="0" smtClean="0"/>
              <a:t>》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真正顺服──难就是跟随主。主在那里，我都跟随！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我的脚步与主的脚步是否一致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谈谈你顺服主路上一些心得！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</TotalTime>
  <Words>204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方正舒体</vt:lpstr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carey LI</cp:lastModifiedBy>
  <cp:revision>27</cp:revision>
  <dcterms:created xsi:type="dcterms:W3CDTF">2019-08-02T05:49:04Z</dcterms:created>
  <dcterms:modified xsi:type="dcterms:W3CDTF">2019-12-05T08:06:23Z</dcterms:modified>
</cp:coreProperties>
</file>