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1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230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2019/12/11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五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顺</a:t>
            </a:r>
            <a:r>
              <a:rPr lang="zh-CN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服</a:t>
            </a:r>
            <a:endParaRPr lang="zh-TW" altLang="zh-HK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19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讲：背主十架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于是叫众人和门徒来，对他们说：“若有人要跟从我，就当舍己，背起他的十字架来跟从我。（可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8:34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背十架是一切跟从主者面对的呼召。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为主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受苦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信徒的深度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信仰</a:t>
            </a: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顺服至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极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当以基督的心为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心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十架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道路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十架道路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诗集：颂主圣歌，</a:t>
            </a:r>
            <a:r>
              <a:rPr lang="en-US" altLang="zh-CN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258</a:t>
            </a:r>
            <a:endParaRPr lang="en-US" altLang="zh-TW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信徒坚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忍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神是信实的，你们原是被他所召，好与他儿子，我们的主耶稣基督一同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得分。（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林前一９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38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信徒要（西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1:23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恒心</a:t>
            </a: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HK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根基稳固</a:t>
            </a: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坚定不</a:t>
            </a:r>
            <a:r>
              <a:rPr lang="zh-CN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移</a:t>
            </a:r>
            <a:endParaRPr lang="en-US" altLang="zh-CN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不致被引动失去福音的盼望</a:t>
            </a: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zh-CN" altLang="en-US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为主背十架先要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有的是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恒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忍，我忍耐度到底如何？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十字架道路要牺牲，是唱出来的，还是行出来的？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200</TotalTime>
  <Words>241</Words>
  <Application>Microsoft Office PowerPoint</Application>
  <PresentationFormat>如螢幕大小 (4:3)</PresentationFormat>
  <Paragraphs>33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微軟正黑體</vt:lpstr>
      <vt:lpstr>新細明體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Grace Cheung</cp:lastModifiedBy>
  <cp:revision>30</cp:revision>
  <dcterms:created xsi:type="dcterms:W3CDTF">2019-08-02T05:49:04Z</dcterms:created>
  <dcterms:modified xsi:type="dcterms:W3CDTF">2019-12-11T02:07:18Z</dcterms:modified>
</cp:coreProperties>
</file>