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zh-HK" sz="3200" b="1" dirty="0"/>
              <a:t>人际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讲：肢体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同心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我劝友阿蝶和循都基，要在主里同心。（腓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同心重要，规劝也要！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到底有多少绿色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单一与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一与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同与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齐一与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合一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教会四个重要标记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肢体同心──不单是保罗劝友阿爹和循都基，也是我们常有的问题。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门徒合一何以首先是在真理上合一？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且为教会合一祷告，主耶稣的教导有何启发？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161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方正舒体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32</cp:revision>
  <dcterms:created xsi:type="dcterms:W3CDTF">2019-08-02T05:49:04Z</dcterms:created>
  <dcterms:modified xsi:type="dcterms:W3CDTF">2020-01-03T00:35:47Z</dcterms:modified>
</cp:coreProperties>
</file>