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9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zh-HK" sz="3200" b="1" dirty="0"/>
              <a:t>人际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：和谐是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福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你们就要意念相同，爱心相同，有一样的心思，有一样的意念，使我的喜乐可以满足。（腓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和睦是家庭对外最有力的见证。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神学院老师买报纸的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、林肯总统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不同观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点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如何对待观点不同的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不同目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标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哈佛大学关于目标对人生影响的跟踪调查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和而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是真正的和谐社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会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生活中总有同与不同，我们得取舍有同与不同。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基督门徒是否要力求与别人相同方可和谐共处？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“若是能行，总要尽力与众人和睦。”（罗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12:18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），你的经验如何？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216</TotalTime>
  <Words>218</Words>
  <Application>Microsoft Office PowerPoint</Application>
  <PresentationFormat>如螢幕大小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方正舒体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33</cp:revision>
  <dcterms:created xsi:type="dcterms:W3CDTF">2019-08-02T05:49:04Z</dcterms:created>
  <dcterms:modified xsi:type="dcterms:W3CDTF">2020-01-03T00:41:42Z</dcterms:modified>
</cp:coreProperties>
</file>