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1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293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2020/1/3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六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zh-HK" sz="3200" b="1" dirty="0"/>
              <a:t>人际</a:t>
            </a:r>
            <a:endParaRPr lang="zh-TW" altLang="zh-HK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23</a:t>
            </a:r>
            <a:r>
              <a:rPr lang="zh-CN" altLang="en-US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：面对冲</a:t>
            </a:r>
            <a:r>
              <a:rPr lang="zh-CN" altLang="en-US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突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弟兄们，我藉我们主耶稣基督的名劝你们都说一样的话。你们中间也不可分党，只要一心一意，彼此相合。（林前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1:10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纷争是教会不前进的致命伤。 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不同而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</a:t>
            </a:r>
            <a:r>
              <a:rPr lang="en-US" altLang="zh-CN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“和而不同”歧义辩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正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面对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不同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如何面对不同意见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接受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不同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人有两种不同倾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向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处理冲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突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冲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突是一种沟通方式 </a:t>
            </a:r>
            <a:r>
              <a:rPr lang="en-US" altLang="zh-CN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38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追求主里合一是防止冲突的基要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勇敢面对冲突，是成熟门徒不能避免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事情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“不可分党，只要一心一意彼此相合”是圣经大前题，但我们有没未开始就已出问题？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>
                <a:latin typeface="微軟正黑體" panose="020B0604030504040204" pitchFamily="34" charset="-120"/>
                <a:ea typeface="微軟正黑體" panose="020B0604030504040204" pitchFamily="34" charset="-120"/>
              </a:rPr>
              <a:t>面对冲突，人会更痛苦，又或人可成长起来？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221</TotalTime>
  <Words>227</Words>
  <Application>Microsoft Office PowerPoint</Application>
  <PresentationFormat>如螢幕大小 (4:3)</PresentationFormat>
  <Paragraphs>30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5" baseType="lpstr">
      <vt:lpstr>微軟正黑體</vt:lpstr>
      <vt:lpstr>新細明體</vt:lpstr>
      <vt:lpstr>方正舒体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Grace Cheung</cp:lastModifiedBy>
  <cp:revision>35</cp:revision>
  <dcterms:created xsi:type="dcterms:W3CDTF">2019-08-02T05:49:04Z</dcterms:created>
  <dcterms:modified xsi:type="dcterms:W3CDTF">2020-01-03T00:49:54Z</dcterms:modified>
</cp:coreProperties>
</file>