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9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zh-HK" sz="3200" b="1" dirty="0"/>
              <a:t>人际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：处世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我差你们去，如同羊进入狼群；所以你们要灵巧像蛇，驯良像鸽子。（太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10:16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门徒要兼备灵巧善良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一样米吃百样人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CN" altLang="en-US" sz="3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国人的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不都同一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公式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不敌挡者是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朋友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9: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49-50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像灵蛇与纯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鸽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灵巧像蛇，驯良像鸽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不要照愚昧人的愚妄话回答他，恐怕你与他一样。要照愚昧人的愚妄话回答他，免得他自以为有智慧。（箴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26:4-5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上述箴言所表达的到底为何？是否自相矛盾？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请表达你的处世经验，如何见证是位跟从耶稣的门徒？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224</TotalTime>
  <Words>206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方正舒体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36</cp:revision>
  <dcterms:created xsi:type="dcterms:W3CDTF">2019-08-02T05:49:04Z</dcterms:created>
  <dcterms:modified xsi:type="dcterms:W3CDTF">2020-01-03T00:54:01Z</dcterms:modified>
</cp:coreProperties>
</file>