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9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200" b="1" dirty="0" smtClean="0"/>
              <a:t>相交</a:t>
            </a:r>
            <a:endParaRPr lang="zh-TW" altLang="zh-HK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：基督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我们将所看见、所听见的传给你们，使你们与我们相交。我们乃是与父并他儿子耶稣基督相交的。（约壹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1:3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真正的团契，就是分享基督的生命。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共同的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底色 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绿色是未来城市的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底色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内里的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生命活力的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底色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基督人名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称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基督徒─里面盛装基督的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基督丰盛之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源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重寻信心生活的丰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盛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教会是基督生命的彰显，没有基督生命就不是教会！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团契不是小组、周会，乃是基督的生命。你同意多少？为什么？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基督生命在你里面，今天到底如何了？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227</TotalTime>
  <Words>197</Words>
  <Application>Microsoft Office PowerPoint</Application>
  <PresentationFormat>如螢幕大小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微軟正黑體</vt:lpstr>
      <vt:lpstr>新細明體</vt:lpstr>
      <vt:lpstr>方正舒体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36</cp:revision>
  <dcterms:created xsi:type="dcterms:W3CDTF">2019-08-02T05:49:04Z</dcterms:created>
  <dcterms:modified xsi:type="dcterms:W3CDTF">2020-01-03T00:53:42Z</dcterms:modified>
</cp:coreProperties>
</file>