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9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2020/1/3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200" b="1" dirty="0" smtClean="0"/>
              <a:t>相交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讲：肢体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就如身子是一个，却有许多肢体；而且肢体虽多，仍是一个身子；基督也是这样。（林前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12:12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门徒虽然独特，因有肢体并不孤单！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人并不是孤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岛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在不在有别吗 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别再问“在？在吗？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“很烦，不在！”寻觅有你的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天涯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缺席不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完美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这个世界虽不完美，但温暖却从未缺席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求共同的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善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历史求真、求善、求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基督门徒并不都是哲学家，但也与世人追求上帝国度共同的善。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我们自己彼此相爱吗？我们如何看与教外人的关系？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如何把基督生命带入世界？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229</TotalTime>
  <Words>215</Words>
  <Application>Microsoft Office PowerPoint</Application>
  <PresentationFormat>如螢幕大小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微軟正黑體</vt:lpstr>
      <vt:lpstr>新細明體</vt:lpstr>
      <vt:lpstr>方正舒体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37</cp:revision>
  <dcterms:created xsi:type="dcterms:W3CDTF">2019-08-02T05:49:04Z</dcterms:created>
  <dcterms:modified xsi:type="dcterms:W3CDTF">2020-01-03T00:56:51Z</dcterms:modified>
</cp:coreProperties>
</file>