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9"/>
  </p:notesMasterIdLst>
  <p:sldIdLst>
    <p:sldId id="260" r:id="rId2"/>
    <p:sldId id="264" r:id="rId3"/>
    <p:sldId id="265" r:id="rId4"/>
    <p:sldId id="266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2020/1/22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果子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讲：圣徒品格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圣灵所结的果子，就是仁爱、喜乐、和平、忍耐、恩慈、良善、信实、温柔、节制。这样的事没有律法禁止。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（加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5:22-23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圣徒品格是让圣灵开垦有的成果。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登山训众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（太</a:t>
            </a:r>
            <a:r>
              <a:rPr lang="en-US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5:1-11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八福何福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圣洁国度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（彼前</a:t>
            </a:r>
            <a:r>
              <a:rPr lang="en-US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2:9</a:t>
            </a:r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HK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圣灵果子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门徒品格在主讲论八福，在圣洁人生及圣灵里，且多结出果子来！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八福人生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与我们天然的性情有无关连？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圣灵果子原文是单数，对你有何最好的理解体会？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</TotalTime>
  <Words>183</Words>
  <Application>Microsoft Office PowerPoint</Application>
  <PresentationFormat>如螢幕大小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35</cp:revision>
  <dcterms:created xsi:type="dcterms:W3CDTF">2019-08-02T05:49:04Z</dcterms:created>
  <dcterms:modified xsi:type="dcterms:W3CDTF">2020-01-22T09:40:59Z</dcterms:modified>
</cp:coreProperties>
</file>