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1" r:id="rId6"/>
    <p:sldId id="268" r:id="rId7"/>
    <p:sldId id="269" r:id="rId8"/>
    <p:sldId id="270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96" y="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2020/2/5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八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果子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30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讲：九特征（上）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圣灵所结的果子，就是仁爱、喜乐、和平、忍耐、恩慈、良善、信实、温柔、节制。这样的事没有律法禁止。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（加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5:22-23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喜乐是爱的能力，和平是爱的保障，忍耐是爱的坚持。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仁爱喜乐于你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喜乐是爱的能力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和平忍耐与你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和平是爱的保障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忍耐是爱的坚持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同结出灵果来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结灵果的诀窍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065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喜乐，是爱的能力。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和平，是爱的保障。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忍耐，是爱的坚持。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圣灵果子─是从仁爱生发出来的，是十字架流露出来的爱。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>
                <a:latin typeface="微軟正黑體" panose="020B0604030504040204" pitchFamily="34" charset="-120"/>
                <a:ea typeface="微軟正黑體" panose="020B0604030504040204" pitchFamily="34" charset="-120"/>
              </a:rPr>
              <a:t>喜乐者显出内心有力，你同意吗？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898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235</TotalTime>
  <Words>212</Words>
  <Application>Microsoft Office PowerPoint</Application>
  <PresentationFormat>如螢幕大小 (4:3)</PresentationFormat>
  <Paragraphs>31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3" baseType="lpstr"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38</cp:revision>
  <dcterms:created xsi:type="dcterms:W3CDTF">2019-08-02T05:49:04Z</dcterms:created>
  <dcterms:modified xsi:type="dcterms:W3CDTF">2020-02-05T04:45:47Z</dcterms:modified>
</cp:coreProperties>
</file>