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1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66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2020/2/5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八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果子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31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讲：九特征（下）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圣灵所结的果子，就是仁爱、喜乐、和平、忍耐、恩慈、良善、信实、温柔、节制。这样的事没有律法禁止。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（加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5:22-23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恩慈是爱的行为，良善是爱的特性，信实是爱的信任，温柔是爱的谦逊，节制是爱的胜利。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今時的恩慈良善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恩慈是愛的行為</a:t>
            </a:r>
            <a:endParaRPr lang="en-US" altLang="zh-TW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良善是愛的特性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此際的信實溫柔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信實是愛的信任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溫柔是愛的謙遜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能夠節制是福人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節制是愛的勝利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065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恩慈，是爱的行为。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良善，是爱的特性。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信实，是爱的信任。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温柔，是爱的谦逊。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节制，是爱的胜利。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从圣灵的爱而生发出的果子何等美好，今天我究有多少？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请分享生命中圣灵果子有的影响，且有何靠主要更努力的？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240</TotalTime>
  <Words>258</Words>
  <Application>Microsoft Office PowerPoint</Application>
  <PresentationFormat>如螢幕大小 (4:3)</PresentationFormat>
  <Paragraphs>34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39</cp:revision>
  <dcterms:created xsi:type="dcterms:W3CDTF">2019-08-02T05:49:04Z</dcterms:created>
  <dcterms:modified xsi:type="dcterms:W3CDTF">2020-02-05T04:45:06Z</dcterms:modified>
</cp:coreProperties>
</file>