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3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果子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讲：福音果子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义人所结的果子就是生命树；有智慧的，必能得人。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（箴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11:30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忠心门徒必然结出福音果子来。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树栽溪水旁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他要像一棵树栽在溪水旁，按时候结果子，叶子也不枯干，凡他所做的尽都顺利。（诗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1:3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啊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举目观田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有智必得人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耶稣工作的本质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从我结果子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你们多结果子，我父就因此得荣耀，你们 也就是我的门徒了。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约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15:8)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6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最好的回应方式，就是用爱胜过恶（罗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12:21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），主教训生命最大的力量就是爱！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领人归主─就是结出生命果子最佳的脚踪！你是否如此？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有智慧的必能得人，就是结出福音果子！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</TotalTime>
  <Words>228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41</cp:revision>
  <dcterms:created xsi:type="dcterms:W3CDTF">2019-08-02T05:49:04Z</dcterms:created>
  <dcterms:modified xsi:type="dcterms:W3CDTF">2020-02-11T15:03:32Z</dcterms:modified>
</cp:coreProperties>
</file>