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1"/>
  </p:notesMasterIdLst>
  <p:sldIdLst>
    <p:sldId id="260" r:id="rId2"/>
    <p:sldId id="264" r:id="rId3"/>
    <p:sldId id="265" r:id="rId4"/>
    <p:sldId id="266" r:id="rId5"/>
    <p:sldId id="272" r:id="rId6"/>
    <p:sldId id="271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3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2020/2/11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九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主权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33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讲：天国君王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彼拉多就对他说</a:t>
            </a:r>
            <a:r>
              <a:rPr lang="zh-CN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zh-TW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“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这样，你是王么。</a:t>
            </a:r>
            <a:r>
              <a:rPr lang="zh-CN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”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耶稣回答说</a:t>
            </a:r>
            <a:r>
              <a:rPr lang="zh-CN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：“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你说我是王。我为此而生，也为此来到世间，特为给真理作见证，凡属真理的人就听我的话。</a:t>
            </a:r>
            <a:r>
              <a:rPr lang="zh-CN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”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（约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18:37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主耶稣是王，为此祂已明示。天国君王见证了真理，凡属真理者都愿归降。</a:t>
            </a:r>
          </a:p>
          <a:p>
            <a:pPr marL="0" indent="0">
              <a:buNone/>
            </a:pP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救主是君王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祂本是君主 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360000" lvl="1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君王无戏言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HK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祂何其认真 </a:t>
            </a:r>
            <a:r>
              <a:rPr lang="en-US" altLang="zh-HK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720000" lvl="1"/>
            <a:endParaRPr lang="en-US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神主权的意义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天国君王是真理之主，祂岂应许说话不算数 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?!</a:t>
            </a:r>
          </a:p>
          <a:p>
            <a:pPr marL="360000" lvl="1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我们的主基督是王，祂已聚众来听，你已有回应吗 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360000" lvl="1"/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3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主权的意义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勿随便向上帝顶咀 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6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教会多谈的是救主，可也想到救主本也是君王？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救主是君王，对我的影响是什么？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“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君要臣死，臣不得不死！</a:t>
            </a:r>
            <a:r>
              <a:rPr lang="zh-CN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”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对现代人似属</a:t>
            </a:r>
            <a:r>
              <a:rPr lang="zh-CN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“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天方夜谈</a:t>
            </a:r>
            <a:r>
              <a:rPr lang="zh-CN" altLang="en-US" sz="4000" dirty="0">
                <a:latin typeface="SimSun" panose="02010600030101010101" pitchFamily="2" charset="-122"/>
                <a:ea typeface="SimSun" panose="02010600030101010101" pitchFamily="2" charset="-122"/>
              </a:rPr>
              <a:t>”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么？你如何理解这句话？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耶稣是王！是属灵性上的意义，又或是满具现实的意思？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领人归主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就是结出生命果子最佳脚踪！你是否如此？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287</TotalTime>
  <Words>327</Words>
  <Application>Microsoft Office PowerPoint</Application>
  <PresentationFormat>如螢幕大小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SimSun</vt:lpstr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42</cp:revision>
  <dcterms:created xsi:type="dcterms:W3CDTF">2019-08-02T05:49:04Z</dcterms:created>
  <dcterms:modified xsi:type="dcterms:W3CDTF">2020-02-11T14:55:12Z</dcterms:modified>
</cp:coreProperties>
</file>