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3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主权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讲：谁是主人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你们称呼我夫子，称呼我主，你们说的不错，我本来是。（约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13:13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对门徒言，耶稣不单是他们的老师，更是他们的主人。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老师重要，教学传授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一个好老师应该具备两种素质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主人重要，督导管家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做个忠心好管家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耶稣─是满有权柄的教师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耶稣带着权柄教导人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耶稣─是门徒跟从的主人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葡萄园的比喻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19:27- 20:16) </a:t>
            </a:r>
          </a:p>
          <a:p>
            <a:pPr marL="360000" lvl="1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工作上有老板都懂的？信仰上有老板却不都懂？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自洗礼以来，我是受教的学生吗？</a:t>
            </a:r>
            <a:endParaRPr lang="en-US" altLang="zh-CN" sz="4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自服事以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来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，我是忠心的仆人吗？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我的信心生命，有成长么？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从何得见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耶稣是我的主人？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说一件经历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耶稣是主人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的见证。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302</TotalTime>
  <Words>252</Words>
  <Application>Microsoft Office PowerPoint</Application>
  <PresentationFormat>如螢幕大小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43</cp:revision>
  <dcterms:created xsi:type="dcterms:W3CDTF">2019-08-02T05:49:04Z</dcterms:created>
  <dcterms:modified xsi:type="dcterms:W3CDTF">2020-02-11T15:09:48Z</dcterms:modified>
</cp:coreProperties>
</file>