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2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35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2020/2/11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九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主权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34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讲：谁是主人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你们称呼我夫子，称呼我主，你们说的不错，我本来是。（约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13:13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对门徒言，耶稣不单是他们的老师，更是他们的主人。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老师重要，教学传授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一个好老师应该具备两种素质</a:t>
            </a:r>
            <a:endParaRPr lang="en-US" altLang="zh-TW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主人重要，督导管家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做个忠心好管家</a:t>
            </a:r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耶稣─是满有权柄的教师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耶稣带着权柄教导人</a:t>
            </a:r>
            <a:endParaRPr lang="en-US" altLang="zh-TW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耶稣─是门徒跟从的主人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葡萄园的比喻 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太 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19:27- 20:16) </a:t>
            </a:r>
          </a:p>
          <a:p>
            <a:pPr marL="360000" lvl="1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3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工作上有老板都懂的？信仰上有老板却不都懂？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SimSun" panose="02010600030101010101" pitchFamily="2" charset="-122"/>
                <a:ea typeface="SimSun" panose="02010600030101010101" pitchFamily="2" charset="-122"/>
              </a:rPr>
              <a:t>自洗礼以来，我是受教的学生吗？</a:t>
            </a:r>
            <a:endParaRPr lang="en-US" altLang="zh-CN" sz="40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自服事以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来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，我是忠心的仆人吗？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我的信心生命，有成长么？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从何得见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耶稣是我的主人？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说一件经历</a:t>
            </a:r>
            <a:r>
              <a:rPr lang="zh-CN" altLang="en-US" sz="4000" dirty="0">
                <a:latin typeface="SimSun" panose="02010600030101010101" pitchFamily="2" charset="-122"/>
                <a:ea typeface="SimSun" panose="02010600030101010101" pitchFamily="2" charset="-122"/>
              </a:rPr>
              <a:t>“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耶稣是主人</a:t>
            </a:r>
            <a:r>
              <a:rPr lang="zh-CN" altLang="en-US" sz="4000" dirty="0">
                <a:latin typeface="SimSun" panose="02010600030101010101" pitchFamily="2" charset="-122"/>
                <a:ea typeface="SimSun" panose="02010600030101010101" pitchFamily="2" charset="-122"/>
              </a:rPr>
              <a:t>”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的见证。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302</TotalTime>
  <Words>252</Words>
  <Application>Microsoft Office PowerPoint</Application>
  <PresentationFormat>如螢幕大小 (4:3)</PresentationFormat>
  <Paragraphs>35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SimSun</vt:lpstr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43</cp:revision>
  <dcterms:created xsi:type="dcterms:W3CDTF">2019-08-02T05:49:04Z</dcterms:created>
  <dcterms:modified xsi:type="dcterms:W3CDTF">2020-02-11T15:09:48Z</dcterms:modified>
</cp:coreProperties>
</file>