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1"/>
  </p:notesMasterIdLst>
  <p:sldIdLst>
    <p:sldId id="260" r:id="rId2"/>
    <p:sldId id="264" r:id="rId3"/>
    <p:sldId id="265" r:id="rId4"/>
    <p:sldId id="266" r:id="rId5"/>
    <p:sldId id="272" r:id="rId6"/>
    <p:sldId id="273" r:id="rId7"/>
    <p:sldId id="268" r:id="rId8"/>
    <p:sldId id="269" r:id="rId9"/>
    <p:sldId id="270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2" d="100"/>
          <a:sy n="102" d="100"/>
        </p:scale>
        <p:origin x="36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2020/2/11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九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主权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35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讲：作好管家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人应当以我们为基督的执事，为神奥秘事的管家。所求于管家的，是要他有忠心。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（林前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4:1-2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管家就是仆人，仆人要有忠心。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主人与管家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不义的</a:t>
            </a:r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“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聪明</a:t>
            </a:r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”（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路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16:1-13 </a:t>
            </a:r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）</a:t>
            </a:r>
            <a:endParaRPr lang="en-US" altLang="zh-TW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60000" lvl="1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管家之职责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好的管家</a:t>
            </a:r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路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12:42-48 </a:t>
            </a:r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）</a:t>
            </a:r>
            <a:endParaRPr lang="en-US" altLang="zh-HK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720000" lvl="1"/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为主而作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服事不是为了自己的需要，而是为了满足上帝的心意而去做。</a:t>
            </a:r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百般恩赐好管家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太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25:14-30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的比喻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360000" lvl="1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3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交账好管家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盼望各位好好追求，将来可丰丰富富地进入基督的国。</a:t>
            </a:r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672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作为基督执事神奥秘事管家，如何可日日取得进步？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所求于管家的，是要他有忠心！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今世之子，若比门徒管理得更得当，怎么办？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对你来说，管家最要的事为何？为什么？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314</TotalTime>
  <Words>249</Words>
  <Application>Microsoft Office PowerPoint</Application>
  <PresentationFormat>如螢幕大小 (4:3)</PresentationFormat>
  <Paragraphs>40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SimSun</vt:lpstr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46</cp:revision>
  <dcterms:created xsi:type="dcterms:W3CDTF">2019-08-02T05:49:04Z</dcterms:created>
  <dcterms:modified xsi:type="dcterms:W3CDTF">2020-02-11T15:22:28Z</dcterms:modified>
</cp:coreProperties>
</file>