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讲：光盐作用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你们是世上的盐。盐若失了味，怎能叫它再咸呢？以后无用，不过丢在外面，被人践踏了。你们是世上的光。城造在山上是不能隐藏的。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5:13-14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基督徒在社会中起着防腐作用吗？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世上的光与盐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门徒生命的影响力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有用的人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有所为的人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什么是基督徒的人生观呢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</a:p>
          <a:p>
            <a:pPr marL="720000" lvl="1"/>
            <a:r>
              <a:rPr lang="zh-HK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归纳五句话 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防腐有你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你们是世上的盐，盐若失了味，怎能叫他再咸呢。你们是世上的光，城造在山上，是不能隐藏的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光盐有其必然的作用，作主门徒我有多少分光，我调味度如何？</a:t>
            </a:r>
            <a:endParaRPr lang="zh-CN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请分享你在小区中为主有的见证！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227</Words>
  <Application>Microsoft Office PowerPoint</Application>
  <PresentationFormat>如螢幕大小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49</cp:revision>
  <dcterms:created xsi:type="dcterms:W3CDTF">2019-08-02T05:49:04Z</dcterms:created>
  <dcterms:modified xsi:type="dcterms:W3CDTF">2020-03-10T16:27:46Z</dcterms:modified>
</cp:coreProperties>
</file>