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1"/>
  </p:notesMasterIdLst>
  <p:sldIdLst>
    <p:sldId id="260" r:id="rId2"/>
    <p:sldId id="264" r:id="rId3"/>
    <p:sldId id="265" r:id="rId4"/>
    <p:sldId id="266" r:id="rId5"/>
    <p:sldId id="272" r:id="rId6"/>
    <p:sldId id="268" r:id="rId7"/>
    <p:sldId id="273" r:id="rId8"/>
    <p:sldId id="269" r:id="rId9"/>
    <p:sldId id="270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1" autoAdjust="0"/>
    <p:restoredTop sz="94660"/>
  </p:normalViewPr>
  <p:slideViewPr>
    <p:cSldViewPr>
      <p:cViewPr varScale="1">
        <p:scale>
          <a:sx n="102" d="100"/>
          <a:sy n="102" d="100"/>
        </p:scale>
        <p:origin x="47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2020/3/11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2020/3/11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十一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基督的十字架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41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讲：祂的大能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因为十字架的道理，在那灭亡的人为愚拙；在我们得救的人，却为神的大能。（林前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1:18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十字架本就是神的大能。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十字架道理产生了不同反应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是神的能力和智慧 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林前一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18-25)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30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基督对某些人十字架受撇弃成了愚拙。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 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5:10-15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30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720000" lvl="1"/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对得救者十字架却成了神的大能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十架大能三方面的彰显</a:t>
            </a:r>
            <a:endParaRPr lang="en-US" altLang="zh-TW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十字架成了分别得救生命的标记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路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17:11-19</a:t>
            </a:r>
            <a:endParaRPr lang="en-US" altLang="zh-TW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130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 fontScale="92500" lnSpcReduction="10000"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十字架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对爱美者或属身体装饰？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十字架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对救援人员是人道救亡！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十字架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对主门徒却是效法脚踪！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十字架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对教会众信是神国记号！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十字架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对得胜仆人是神的大能！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033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 fontScale="92500"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耶稣古旧的十字架本有何意义？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现代教会的十字架会否变模糊？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我是否为主背十架？沉重的么？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各各他山路上，古利奈人西门曾被迫背主十架，你是否也是被迫背十架？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340</TotalTime>
  <Words>289</Words>
  <Application>Microsoft Office PowerPoint</Application>
  <PresentationFormat>如螢幕大小 (4:3)</PresentationFormat>
  <Paragraphs>38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SimSun</vt:lpstr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50</cp:revision>
  <dcterms:created xsi:type="dcterms:W3CDTF">2019-08-02T05:49:04Z</dcterms:created>
  <dcterms:modified xsi:type="dcterms:W3CDTF">2020-03-10T16:36:42Z</dcterms:modified>
</cp:coreProperties>
</file>