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4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2020/3/18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十一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基督的十字架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43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讲：复和工成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既在十字架上灭了冤仇，便藉这十字架使两下归为一体，与神和好了。（弗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2:16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十字架成就了和睦。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十字架是复和记号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和平乃上帝的旨意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（西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1:15-20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十字架上完救赎工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永恒的救赎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基督使徒传扬十架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使世人与上帝和好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与神和好带来光明人生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十字架上完成了救赎工，人类从此有了希望出路！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昔日基督门徒传扬十架，我们有没有努力传？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十字架是复和记号，使世人与上帝和好，你是和好的使者吗？ 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354</TotalTime>
  <Words>182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53</cp:revision>
  <dcterms:created xsi:type="dcterms:W3CDTF">2019-08-02T05:49:04Z</dcterms:created>
  <dcterms:modified xsi:type="dcterms:W3CDTF">2020-03-18T07:38:19Z</dcterms:modified>
</cp:coreProperties>
</file>