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2" r:id="rId6"/>
    <p:sldId id="268" r:id="rId7"/>
    <p:sldId id="269" r:id="rId8"/>
    <p:sldId id="27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2" d="100"/>
          <a:sy n="102" d="100"/>
        </p:scale>
        <p:origin x="64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2020/3/25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十一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基督的十字架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44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讲：医治创伤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他被挂在木头上，亲身担当了我们的罪，使我们既然在罪上死，就得以在义上活。因他受的鞭伤，你们便得了医治。（彼前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2:24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救主成了受伤的治疗者。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十架上的钉痕手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所描述的那样： 这些事成了，为要应验经上的话说：‘他的骨头一根也不可折断’ （约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19:</a:t>
            </a:r>
            <a:r>
              <a:rPr lang="en-US" altLang="zh-CN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36</a:t>
            </a:r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）</a:t>
            </a:r>
            <a:r>
              <a:rPr lang="en-US" altLang="zh-TW" sz="28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</a:p>
          <a:p>
            <a:pPr marL="72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流血使罪得赦免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en-US" altLang="zh-CN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……</a:t>
            </a:r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没有流血，就没有赦罪。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 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来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9:</a:t>
            </a:r>
            <a:r>
              <a:rPr lang="en-US" altLang="zh-CN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22 </a:t>
            </a:r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TW" sz="28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720000" lvl="1"/>
            <a:endParaRPr lang="en-US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鞭伤使人得医治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HK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彼前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2:</a:t>
            </a:r>
            <a:r>
              <a:rPr lang="en-US" altLang="zh-HK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24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负伤的治疗者 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带着爱支持牧者</a:t>
            </a:r>
            <a:endParaRPr lang="en-US" altLang="zh-TW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130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十架上的钉痕手，就是让门徒从今以后，懂得为主受苦！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鞭伤使人得医治，受苦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也是疗伤的过程？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带着爱支持牧者，你且会如何实践？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364</TotalTime>
  <Words>256</Words>
  <Application>Microsoft Office PowerPoint</Application>
  <PresentationFormat>如螢幕大小 (4:3)</PresentationFormat>
  <Paragraphs>31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SimSun</vt:lpstr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54</cp:revision>
  <dcterms:created xsi:type="dcterms:W3CDTF">2019-08-02T05:49:04Z</dcterms:created>
  <dcterms:modified xsi:type="dcterms:W3CDTF">2020-03-25T14:59:02Z</dcterms:modified>
</cp:coreProperties>
</file>