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2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1" autoAdjust="0"/>
    <p:restoredTop sz="94660"/>
  </p:normalViewPr>
  <p:slideViewPr>
    <p:cSldViewPr>
      <p:cViewPr varScale="1">
        <p:scale>
          <a:sx n="81" d="100"/>
          <a:sy n="81" d="100"/>
        </p:scale>
        <p:origin x="151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2020/4/2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十二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基督徒的十字架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47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讲：复和使者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一切都是出于神；他借着基督使我们与他和好，又将劝人与他和好的使命赐给我们。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（林后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5:18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复和的使命，使门徒成了社群中的贵人！ 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神国的大使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负重的使命 </a:t>
            </a:r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11:11 -17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使人与神和好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罗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5:1-11 </a:t>
            </a: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门徒的天职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作福音的贵人，使人得生命与神和好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门徒代表神是种荣誉，我们有否重视？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我们负重的使命使人与神和好，如何可作得更好？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门徒天职在领人归主，今时今日有没偏离？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404</TotalTime>
  <Words>162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Carey Li</cp:lastModifiedBy>
  <cp:revision>59</cp:revision>
  <dcterms:created xsi:type="dcterms:W3CDTF">2019-08-02T05:49:04Z</dcterms:created>
  <dcterms:modified xsi:type="dcterms:W3CDTF">2020-04-02T03:38:26Z</dcterms:modified>
</cp:coreProperties>
</file>