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十三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基督的品格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讲：怜悯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他看见许多的人，就怜悯他们；因为他们困苦流离，如同羊没有牧人一般。（太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9:36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基督的怜悯，是基督徒处世最亮的镜。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独特的眼光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独特的眼光很重要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看人是宝贵的 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从科学上看人的价值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从天生没四肢者看价值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广阔的需要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30-34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53-56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无牧的迷羊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耶稣是好牧人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学习耶稣的怜悯</a:t>
            </a:r>
          </a:p>
          <a:p>
            <a:pPr marL="360000" lvl="1" indent="0">
              <a:spcAft>
                <a:spcPts val="1200"/>
              </a:spcAft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门徒追随祂脚踪而行，每天须看见广阔需无牧的迷羊！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如何用你独特的眼光，看见人是宝贵的？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且学习耶稣的怜悯，你今天要有的一件行动是什么？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</TotalTime>
  <Words>213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64</cp:revision>
  <dcterms:created xsi:type="dcterms:W3CDTF">2019-08-02T05:49:04Z</dcterms:created>
  <dcterms:modified xsi:type="dcterms:W3CDTF">2020-04-14T15:30:00Z</dcterms:modified>
</cp:coreProperties>
</file>