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2020/4/22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十三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基督的品格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讲：慷慨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我凡事给你们作榜样，叫你们知道应当这样劳苦，扶助软弱的人，又当记念主耶稣的话，说：“施比受更为有福。”（徒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20:35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基督的慷慨，是基督徒存款最稳的户口。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施比受有福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施比受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怎么会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更为有福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祂一无所有 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放下才得着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放下的秘密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 marL="720000" lvl="1"/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来支取丰盛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应许好比是神开的本票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spcAft>
                <a:spcPts val="1200"/>
              </a:spcAft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“施比受有福”，这见证本是从主耶稣的应许而来！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“放手”才有空间取着，不放下没能得到？很反合性的思维？是真的吗？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祂一无所有，却让门徒及跟从者支取丰盛。有何“似失反得”的见证与众人分享？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451</TotalTime>
  <Words>240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65</cp:revision>
  <dcterms:created xsi:type="dcterms:W3CDTF">2019-08-02T05:49:04Z</dcterms:created>
  <dcterms:modified xsi:type="dcterms:W3CDTF">2020-04-22T12:15:06Z</dcterms:modified>
</cp:coreProperties>
</file>