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4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65" d="100"/>
          <a:sy n="65" d="100"/>
        </p:scale>
        <p:origin x="132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2020/5/8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十四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基督徒的品格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56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讲：供应好客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圣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徒</a:t>
            </a:r>
            <a:r>
              <a:rPr lang="zh-TW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缺乏</a:t>
            </a:r>
            <a:r>
              <a:rPr lang="zh-CN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，要帮补；客，要一味地款待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（罗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12:13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接待客旅本是早期教会的美德。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接待的传统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十二使徒遗训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中的接待原则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助人得上路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心路独舞：亲历：为何美国人普遍乐于助人？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接待的原委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好客的美德 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接待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的神学意涵   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>
              <a:buNone/>
            </a:pP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782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教会原有实践接待的美好传统，今天变得如何了？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好客是美德，“助人上路”如何应用在今时？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接待的原委是基督的成为肉身接得你与我，我们接待要谈代价么？</a:t>
            </a:r>
          </a:p>
          <a:p>
            <a:pPr marL="360000"/>
            <a:endParaRPr lang="zh-CN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475</TotalTime>
  <Words>184</Words>
  <Application>Microsoft Office PowerPoint</Application>
  <PresentationFormat>如螢幕大小 (4:3)</PresentationFormat>
  <Paragraphs>31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微軟正黑體</vt:lpstr>
      <vt:lpstr>新細明體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carey LI</cp:lastModifiedBy>
  <cp:revision>70</cp:revision>
  <dcterms:created xsi:type="dcterms:W3CDTF">2019-08-02T05:49:04Z</dcterms:created>
  <dcterms:modified xsi:type="dcterms:W3CDTF">2020-05-08T07:28:51Z</dcterms:modified>
</cp:coreProperties>
</file>