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4" r:id="rId6"/>
    <p:sldId id="268" r:id="rId7"/>
    <p:sldId id="269" r:id="rId8"/>
    <p:sldId id="27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1" autoAdjust="0"/>
    <p:restoredTop sz="94660"/>
  </p:normalViewPr>
  <p:slideViewPr>
    <p:cSldViewPr>
      <p:cViewPr varScale="1">
        <p:scale>
          <a:sx n="108" d="100"/>
          <a:sy n="108" d="100"/>
        </p:scale>
        <p:origin x="498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2020/5/7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2020/5/7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十五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基督的得胜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57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讲：撒但试探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当时，耶稣被圣灵引到旷野，受魔鬼的试探。他禁食四十昼夜，后来就饿了。（太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4:1-2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神子进入服事，先也要接受磨炼。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进入事奉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胜过欲望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传经奇遇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胜过名利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走出金钱的迷思，胜过名利的试探 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胜过虚荣 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看摩西有的尊荣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r>
              <a:rPr lang="zh-CN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“若有人服事我，我父必尊重他”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（约</a:t>
            </a:r>
            <a:r>
              <a:rPr lang="en-US" altLang="zh-CN" sz="3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12-26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   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1" indent="0">
              <a:buNone/>
            </a:pP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7823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基督的得胜是事奉上的得胜，因有圣灵的引导！我们的事奉又如何？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撒但试探是经常须面对的，我们如何方可胜过他？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进入事奉须胜过欲望、名利及一切虚荣，你经历到的是什么？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14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482</TotalTime>
  <Words>228</Words>
  <Application>Microsoft Office PowerPoint</Application>
  <PresentationFormat>如螢幕大小 (4:3)</PresentationFormat>
  <Paragraphs>33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4" baseType="lpstr">
      <vt:lpstr>微軟正黑體</vt:lpstr>
      <vt:lpstr>Arial</vt:lpstr>
      <vt:lpstr>Calibri</vt:lpstr>
      <vt:lpstr>Garamond</vt:lpstr>
      <vt:lpstr>Times New Roman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70</cp:revision>
  <dcterms:created xsi:type="dcterms:W3CDTF">2019-08-02T05:49:04Z</dcterms:created>
  <dcterms:modified xsi:type="dcterms:W3CDTF">2020-05-07T10:45:59Z</dcterms:modified>
</cp:coreProperties>
</file>