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5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讲：世上王权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彼拉多就对他说：“这样，你是王吗？”耶稣回答说：“你说我是王。我为此而生，也为此来到世间，特为给真理作见证。凡属真理的人就听我的话。”（约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18:37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你是王么？你说的是！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神国不属这世界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网上一则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不过是赋与的国权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神的国不属这世界，但我时刻盼望神的国降临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祂本是神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神的国就在你们心里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舍命君王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十架的爱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诗集：赞美之泉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 –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将天敞开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活着为要敬拜你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世上王权与神国，有何本质上不同？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王权虽属赋与的国权，但我们仍否需尊重？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神国不属这世界，但我是否时刻盼望神国早临？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神的国就在你们心里，你是那人么？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275</Words>
  <Application>Microsoft Office PowerPoint</Application>
  <PresentationFormat>如螢幕大小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71</cp:revision>
  <dcterms:created xsi:type="dcterms:W3CDTF">2019-08-02T05:49:04Z</dcterms:created>
  <dcterms:modified xsi:type="dcterms:W3CDTF">2020-05-12T08:04:27Z</dcterms:modified>
</cp:coreProperties>
</file>