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4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十五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基督的得胜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讲：舍命成义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没有人夺我的命去，我有权柄舍了，也有权柄取回来。这是我从我父所受的命令。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10:18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神子愿将命舍，是宇宙间最大奥秘。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主动舍命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短歌：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真神之爱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主甘心舍命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因为人子来，并不是要受人的服侍，乃是要服侍人，并且要舍命，作多人的赎价。 （可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10:45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再取回生命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复活的主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高唱复活歌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这耶稣，神已经叫祂复活了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8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 fontScale="70000" lnSpcReduction="20000"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“舍己”就是放下自己的利益，为了他人而牺牲自己的利益，甚至生命。主耶稣在十字架上为世上一切的人舍己，付上生命的代价，为了救赎我们，使我们罪得赦免。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在生活中，我们常常会看见这样一些舍弃自己的利益，甚至性命，来帮助他人的人，他们这样舍己的行为真的令人感动，令人敬佩。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早期教会时期，主的门徒司提反、彼得、雅各先后为主殉道，他们为主舍己，甘愿舍弃了自己的性命。保罗说为了以色列同胞能够得救，他甘愿舍弃上帝儿女的宝贵身分；在生活中，为了不让其他人因为我们的行为受到亏损，我们是否也舍弃自己的益处，让别人得益处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“分享你对舍己的思想。</a:t>
            </a:r>
          </a:p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主耶稣在十字架上为我们舍己，将我们从罪中拯救出来；主耶稣也盼望我们能够效法他，为他人舍己。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502</TotalTime>
  <Words>433</Words>
  <Application>Microsoft Office PowerPoint</Application>
  <PresentationFormat>如螢幕大小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74</cp:revision>
  <dcterms:created xsi:type="dcterms:W3CDTF">2019-08-02T05:49:04Z</dcterms:created>
  <dcterms:modified xsi:type="dcterms:W3CDTF">2020-05-19T06:14:44Z</dcterms:modified>
</cp:coreProperties>
</file>