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2020/5/19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十六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讲：罪的权势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他救了我们脱离黑暗的权势，把我们迁到他爱子的国里。（西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罪的黑暗不敌神子的赦免。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最安全范围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富比世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全球最安全国家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不再定罪了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怜悯的神向审判夸胜 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得胜死毒勾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死的毒钩不见了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真理的自由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就是耶稣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“在基督里”是什么意思？世人被定罪原因何在？为何基督徒“就不定罪了”？信徒是否可“为所欲为”呢？</a:t>
            </a:r>
          </a:p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我们今日还会犯罪，犯罪之后应当如何看待处理？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你平常对自己有何看法？是否容易自我定罪活在害怕羞耻里？</a:t>
            </a:r>
            <a:endParaRPr lang="en-US" altLang="zh-CN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你可曾在被人定罪或别人用羞辱方式让你沮丧时能起来得胜？秘诀是什么？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耶稣就是真理！罪的权势已被打破，祂这独一宣称，人想说什么？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507</TotalTime>
  <Words>267</Words>
  <Application>Microsoft Office PowerPoint</Application>
  <PresentationFormat>如螢幕大小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74</cp:revision>
  <dcterms:created xsi:type="dcterms:W3CDTF">2019-08-02T05:49:04Z</dcterms:created>
  <dcterms:modified xsi:type="dcterms:W3CDTF">2020-05-19T06:14:02Z</dcterms:modified>
</cp:coreProperties>
</file>